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309" r:id="rId5"/>
    <p:sldId id="269" r:id="rId6"/>
    <p:sldId id="298" r:id="rId7"/>
    <p:sldId id="299" r:id="rId8"/>
    <p:sldId id="257" r:id="rId9"/>
    <p:sldId id="302" r:id="rId10"/>
    <p:sldId id="258" r:id="rId11"/>
    <p:sldId id="305" r:id="rId12"/>
    <p:sldId id="304" r:id="rId13"/>
    <p:sldId id="308" r:id="rId14"/>
    <p:sldId id="301" r:id="rId15"/>
    <p:sldId id="300" r:id="rId16"/>
    <p:sldId id="259" r:id="rId17"/>
    <p:sldId id="261" r:id="rId18"/>
    <p:sldId id="263" r:id="rId19"/>
    <p:sldId id="310" r:id="rId20"/>
    <p:sldId id="264" r:id="rId21"/>
    <p:sldId id="306" r:id="rId22"/>
    <p:sldId id="265" r:id="rId23"/>
    <p:sldId id="266" r:id="rId24"/>
    <p:sldId id="267" r:id="rId25"/>
    <p:sldId id="311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0"/>
    <p:restoredTop sz="94686"/>
  </p:normalViewPr>
  <p:slideViewPr>
    <p:cSldViewPr snapToGrid="0" snapToObjects="1">
      <p:cViewPr varScale="1">
        <p:scale>
          <a:sx n="89" d="100"/>
          <a:sy n="89" d="100"/>
        </p:scale>
        <p:origin x="-111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19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24575,'0'95'0,"0"-1"0,0 0 0,0 0 0,0-19 0,0 1 0,0-1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35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24575,'10'0'0,"1"0"0,-1 0 0,0 0 0,0 0 0,0 0 0,1 0 0,-1 0 0,0 0 0,0 0 0,1 0 0,-1 0 0,6 0 0,1 0 0,12 0 0,2 0 0,6 0 0,1 0 0,-1 0 0,0 0 0,-6 0 0,-7 0 0,-8 0 0,-6 0 0,6 0 0,-5 0 0,10 5 0,-3 2 0,4-1 0,1 4 0,6-3 0,-4-1 0,4 5 0,-7-10 0,-4 9 0,3-9 0,-4 8 0,6-7 0,-1 3 0,1 0 0,16 1 0,-5 0 0,7-1 0,-12 0 0,-12-3 0,4 8 0,-9-9 0,4 4 0,-6 0 0,0-4 0,0 3 0,1-4 0,4 0 0,-3 0 0,4 5 0,-6-4 0,0 4 0,-4-5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38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613 0 24575,'-16'0'0,"5"0"0,-11 0 0,11 0 0,-10 0 0,9 0 0,-4 0 0,6 0 0,0 0 0,-1 0 0,1 0 0,0 0 0,0 0 0,-6 0 0,-1 5 0,0 1 0,-5 5 0,5 0 0,0 0 0,1 0 0,6-1 0,4 0 0,-3-4 0,3 3 0,-9-8 0,3 8 0,-9-2 0,4 3 0,-1 1 0,-3 1 0,9 3 0,-9-2 0,9 3 0,-4-5 0,5-1 0,6 0 0,-4 0 0,3 1 0,0-1 0,-3 0 0,4 0 0,-6 1 0,1 4 0,-1-3 0,0 4 0,6 0 0,-4-5 0,8 5 0,-4-6 0,0 0 0,4 1 0,-3-1 0,4 0 0,0 6 0,0-4 0,0 9 0,0-10 0,0 11 0,0-5 0,0 0 0,0 4 0,0-3 0,0-1 0,5 4 0,6-4 0,7 6 0,9 10 0,-3-8 0,4 3 0,-5-7 0,-6-9 0,4 4 0,-4-5 0,13 1 0,-6 0 0,12 0 0,-12-1 0,12-4 0,-12-2 0,12-5 0,-12 0 0,12 0 0,-12 0 0,5 0 0,0 0 0,-4 0 0,27 0 0,-17-11 0,19 3 0,-17-16 0,1 5 0,-8 0 0,0-3 0,-8 9 0,-4-8 0,-2 9 0,-5-4 0,-1 0 0,1 4 0,0-9 0,-5 4 0,-1-6 0,-5-6 0,0 5 0,0-12 0,0 5 0,0 0 0,-5 2 0,-1 12 0,-5-4 0,-10 4 0,3-1 0,-4 3 0,0 4 0,5 0 0,-5 0 0,-1-1 0,0 1 0,-6-6 0,5 4 0,-5-10 0,6 6 0,0-6 0,6 0 0,0 1 0,6-1 0,5 0 0,-4 6 0,9 1 0,-4 6 0,5 0 0,0 0 0,-4 4 0,3 1 0,-4 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40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729 0 24575,'0'30'0,"0"-3"0,-6 34 0,-10 6 0,-1 18-516,-1-38 0,-1 1 516,-7 46 0,7-46 0,0-1 0,-12 38 0,11-34 0,0 0 0,-11 28 0,11-33 0,1 1 0,-11 35 0,6 3 0,-4-8 177,5 4-177,1-17 0,-6 19 0,11-7 0,2-2 0,3-25 0,5 1 0,-5-23 0,-1 16 776,7-19-776,-5 5 79,5-6-79,0 0 0,-5 6 0,5-5 0,-1 5 0,-3-6 0,4 0 0,-1-1 0,2 1 0,0 0 0,4-6 0,-9 4 0,9-4 0,-10 13 0,4 0 0,-5 8 0,5-1 0,-4-6 0,4 5 0,-4-12 0,4 5 0,-3-12 0,9-1 0,-3-6 0,4 1 0,-5-1 0,4 0 0,-8 0 0,8 1 0,-4-1 0,1-5 0,3 5 0,-4-9 0,5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41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0 118 24575,'0'4'0,"0"10"0,0 9 0,5 7 0,-4-8 0,10 1 0,-10-6 0,14 4 0,-8-9 0,9 4 0,-6-6 0,-4 0 0,3-4 0,-4-2 0,6 1 0,-1-4 0,0 4 0,0-5 0,1 0 0,-1 4 0,0-3 0,0 4 0,1-5 0,-1 0 0,0 0 0,6 0 0,1 0 0,12 0 0,2-6 0,6 0 0,-6-11 0,12-4 0,-10-3 0,12 4 0,-8-4 0,10-3 0,9-9 0,-12 7 0,15-4 0,-19 13 0,15-1 0,-9-4 0,-7 16 0,-10-7 0,-6 15 0,-6-9 0,-2 9 0,-4-3 0,-1 4 0,-4 0 0,-2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44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0 24575,'-10'0'0,"-1"0"0,-5 0 0,-1 0 0,-5 0 0,4 0 0,-3 0 0,-2 0 0,-2 0 0,-11 0 0,18 0 0,-17 0 0,22 0 0,-9 0 0,6 0 0,-1 0 0,-6 0 0,6 0 0,6 5 0,2 1 0,8 4 0,-9 0 0,5 0 0,-1 1 0,-3 4 0,7-3 0,-3 9 0,5-4 0,-4 1 0,3 3 0,-4-4 0,5 0 0,0 4 0,0-9 0,0 9 0,0-9 0,0 4 0,0 0 0,0-5 0,0 11 0,0-11 0,0 10 0,0-3 0,0-1 0,0 4 0,0-9 0,0 9 0,0-4 0,0 0 0,0 5 0,0-11 0,0 11 0,0-11 0,5 5 0,-4 0 0,8-5 0,-8 5 0,9 0 0,-9-4 0,13 13 0,-6-6 0,7 2 0,-4 1 0,0-11 0,0 11 0,5-10 0,2 4 0,11-4 0,-5 4 0,12-2 0,-5 3 0,6-4 0,-6-2 0,5 2 0,-6-7 0,8 5 0,-1-9 0,0 3 0,1-5 0,-1 0 0,8 0 0,-6-5 0,7-15 0,-8-1 0,2-18 0,-2 13 0,-5-12 0,2 3 0,-15-3 0,2 3 0,-15-8 0,-2 10 0,-5-19 0,0 13 0,0-14 0,-6 14 0,-1-6 0,-10 15 0,4 0 0,-3 8 0,-1 4 0,5-3 0,-4 13 0,-1-7 0,6 9 0,-10-5 0,9 0 0,-9 0 0,-3 0 0,0-1 0,-12-5 0,-5-7 0,8 4 0,-1-2 0,13 10 0,9 2 0,-4-1 0,6 6 0,0 0 0,4 5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46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44 24575,'-11'0'0,"1"0"0,-6 0 0,5 0 0,-11 0 0,11 0 0,-11 0 0,11 0 0,-10 0 0,3 0 0,-11 0 0,10 0 0,-8 0 0,9 0 0,1 0 0,-4 0 0,9 0 0,-3 0 0,-1 0 0,4 0 0,-4 0 0,6 10 0,-1-3 0,0 14 0,1-9 0,-2 9 0,2-9 0,4 3 0,-3-4 0,8-1 0,-4 0 0,5 0 0,0 1 0,0 4 0,0 3 0,0 11 0,0-5 0,0 12 0,0-12 0,0 12 0,0-12 0,5 5 0,1-6 0,6 0 0,-1-1 0,1 1 0,-2-6 0,2 5 0,3-10 0,3 9 0,5-3 0,-1-1 0,8 0 0,-6-5 0,12 0 0,2 1 0,1-6 0,14-1 0,-7-6 0,8 0 0,1 0 0,-1 0 0,0-12 0,-7-2 0,5-13 0,-13 2 0,8-8 0,-16 7 0,-1-5 0,-1-8 0,-10 12 0,3-12 0,-11 10 0,-4-2 0,-2 0 0,-5-5 0,0 6 0,0-1 0,0 2 0,0 6 0,0 6 0,0 1 0,-4 10 0,-2-3 0,-10 3 0,-1-5 0,-5 0 0,-8-1 0,-1 0 0,1 0 0,-6 0 0,-5-5 0,8 8 0,-1-1 0,18 5 0,6 4 0,0-3 0,-1 4 0,1 0 0,-6 0 0,-1 0 0,-5 0 0,-1 0 0,6 0 0,-5 0 0,11 0 0,-5 0 0,6 0 0,4-5 0,2 4 0,4-4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19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24575,'0'95'0,"0"-1"0,0 0 0,0 0 0,0-19 0,0 1 0,0-1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22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24575,'5'0'0,"9"0"0,10 0 0,12 0 0,2 0 0,-5 0 0,10 0 0,-18 0 0,4 0 0,-12 0 0,4 5 0,-9 7 0,4 0 0,-10 15 0,5-1 0,-10 11 0,4 8 0,-5-6 0,0 13 0,0-5 0,0 7 0,0-7 0,0-2 0,0-14 0,-5 4 0,-1-10 0,-7 10 0,-3-10 0,2 10 0,-7-10 0,7 10 0,-8-10 0,3 10 0,-4-10 0,0 4 0,5-6 0,2-1 0,-1-4 0,10-2 0,-8-5 0,14-1 0,-8-4 0,8 3 0,1-8 0,17 3 0,16-4 0,14 6 0,7 2 0,0-1 0,1 6 0,-9-6 0,-13 0 0,1 4 0,-20-10 0,8 9 0,-12-8 0,0 2 0,-4 1 0,3-4 0,-3 3 0,4 1 0,0-4 0,1 8 0,-1-3 0,6 0 0,-5 3 0,5-8 0,-6 8 0,0-8 0,1 8 0,-1-8 0,-4 4 0,-2-5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24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 24575,'23'0'0,"2"0"0,12 0 0,8 0 0,2 0 0,0 0 0,-3 0 0,1 6 0,-6 6 0,1 13 0,-11 1 0,3 11 0,-7-6 0,2 8 0,-4-2 0,-9 1 0,4-8 0,-12 6 0,-1-17 0,-5 9 0,0-17 0,0 11 0,-4-11 0,-7 6 0,-6-7 0,-6-3 0,0-2 0,0-5 0,6 0 0,2 0 0,4 0 0,1 0 0,0 0 0,24 5 0,3 2 0,18 9 0,0 3 0,-10 4 0,-1 1 0,-8-1 0,1-1 0,-5 1 0,5 0 0,-11 6 0,4-5 0,-9 5 0,4 1 0,-5-6 0,0 5 0,0 0 0,0-4 0,-10 4 0,-9-6 0,-5 0 0,-12-4 0,5-2 0,-6-4 0,0-1 0,-8 1 0,6 0 0,-14-6 0,7-1 0,-9-6 0,1 0 0,8 0 0,-7 0 0,14 0 0,1 0 0,2-6 0,17 0 0,-9-10 0,17 4 0,-5 1 0,10 2 0,-3 3 0,8-4 0,-8 4 0,8 1 0,-4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26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24575,'0'23'0,"0"14"0,0-11 0,0 17 0,0-5 0,0 18 0,0 0 0,0 15 0,0-15 0,0 7 0,0-9 0,0 0 0,0 1 0,0-1 0,0 0 0,0-7 0,0 5 0,0-13 0,0 6 0,0-14 0,0-2 0,0-6 0,0-1 0,0-4 0,0-3 0,0-4 0,4-6 0,8 0 0,11-5 0,8 0 0,6 0 0,8-6 0,-6-1 0,6-12 0,-7 5 0,-1-4 0,-6 12 0,-8-5 0,-7 10 0,-6-3 0,1 4 0,-1 0 0,-4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22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24575,'5'0'0,"9"0"0,10 0 0,12 0 0,2 0 0,-5 0 0,10 0 0,-18 0 0,4 0 0,-12 0 0,4 5 0,-9 7 0,4 0 0,-10 15 0,5-1 0,-10 11 0,4 8 0,-5-6 0,0 13 0,0-5 0,0 7 0,0-7 0,0-2 0,0-14 0,-5 4 0,-1-10 0,-7 10 0,-3-10 0,2 10 0,-7-10 0,7 10 0,-8-10 0,3 10 0,-4-10 0,0 4 0,5-6 0,2-1 0,-1-4 0,10-2 0,-8-5 0,14-1 0,-8-4 0,8 3 0,1-8 0,17 3 0,16-4 0,14 6 0,7 2 0,0-1 0,1 6 0,-9-6 0,-13 0 0,1 4 0,-20-10 0,8 9 0,-12-8 0,0 2 0,-4 1 0,3-4 0,-3 3 0,4 1 0,0-4 0,1 8 0,-1-3 0,6 0 0,-5 3 0,5-8 0,-6 8 0,0-8 0,1 8 0,-1-8 0,-4 4 0,-2-5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27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24575,'0'16'0,"0"8"0,0 14 0,0 1 0,0 6 0,0 0 0,0 2 0,0-1 0,0-1 0,0 9 0,0-6 0,0 23 0,0-6 0,0 0 0,0-2 0,0-9 0,0 9 0,0-15 0,0 13 0,0-14 0,0 7 0,0 0 0,0 0 0,0-7 0,0 5 0,0-5 0,0 0 0,0-9 0,0 5 0,0-16 0,0 16 0,0-19 0,0 5 0,0-6 0,0 0 0,0-6 0,0 4 0,0-4 0,0 6 0,0 0 0,0-1 0,0-5 0,0 5 0,0-11 0,0 5 0,0-6 0,0 1 0,0-6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29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 24575,'0'46'0,"0"-1"0,0 0 0,0-6 0,0 6 0,-6 0 0,4-6 0,-4 6 0,1-14 0,4 12 0,-9-10 0,3 12 0,0-1 0,-4-4 0,4 4 0,-6-6 0,6-1 0,-4 0 0,10 1 0,-5-7 0,1-2 0,4-12 0,-4-1 0,0-6 0,4 0 0,-3 0 0,14-4 0,2-1 0,18-5 0,1 0 0,6 0 0,0 0 0,1 0 0,-1 0 0,0 0 0,1 5 0,-8 2 0,6 10 0,-2 17 0,-3-6 0,3 25 0,-2-19 0,-4 19 0,-1-13 0,-3 5 0,-10-8 0,4-6 0,-7-2 0,1-6 0,-6 0 0,-1-1 0,-5 1 0,0 6 0,0-4 0,0 4 0,0 0 0,-5-5 0,-6 6 0,-7-8 0,-5-4 0,1-2 0,-1-4 0,-6-1 0,5-4 0,-12-2 0,-2-5 0,-2-5 0,-6-15 0,8-1 0,-2-18 0,8 7 0,-6-1 0,13 4 0,-4 5 0,6 6 0,1 2 0,-1-1 0,6 5 0,1-3 0,1 4 0,4 6 0,1-4 0,0 7 0,9-7 0,-3 4 0,4-6 0,0 1 0,0-6 0,0-7 0,0 8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30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24575,'22'0'0,"19"0"0,0 0 0,20 0 0,-14 0 0,16 0 0,-7 0 0,15 0 0,-15 0 0,7 0 0,0 0 0,-7 0 0,15 0 0,-22 0 0,20 0 0,-27 0 0,4 0 0,-10 0 0,-17 0 0,3 0 0,-12 0 0,1 0 0,-1 0 0,-4 0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32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1 24575,'-10'31'0,"-4"4"0,-3-16 0,-15 31 0,23-27 0,-22 29 0,22-14 0,-9 1 0,-6 1 0,9-4 0,-3-4 0,2-2 0,14 6 0,-14-5 0,15 6 0,-10 1 0,3 6 0,-4-4 0,4 4 0,3 1 0,5-12 0,0 10 0,0-19 0,0 12 0,0-5 0,0 6 0,0-6 0,0 5 0,5-5 0,8 6 0,6 0 0,13 2 0,-6-8 0,4 0 0,0-7 0,0-6 0,1 0 0,5-12 0,-5-1 0,22-5 0,-18 0 0,17-5 0,-20-15 0,-1 0 0,8-18 0,-15 18 0,2-9 0,-10 16 0,-5-2 0,-1 4 0,-4 1 0,-2-6 0,-4 5 0,0-17 0,0 9 0,0-10 0,0 0 0,-5 4 0,-1 2 0,-5 2 0,5 9 0,-3-4 0,7 6 0,-7 4 0,-2-3 0,0 7 0,-11-8 0,-1 9 0,-8-10 0,0 10 0,-5-10 0,5 10 0,-6-5 0,0 1 0,6 3 0,2-3 0,6 5 0,0 0 0,1 0 0,-1 0 0,0 0 0,1 0 0,-1 0 0,6 0 0,-5 0 0,11 0 0,-5 0 0,6 0 0,-1 0 0,6 4 0,-4-3 0,8 8 0,-4-7 0,5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34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24575,'55'0'0,"17"0"0,4 0 0,19 0-953,-37 0 1,0 0 952,42 0 0,-41 0 0,-1 0 614,18 0-614,-4 0 0,-9 6 315,-14 7-315,-2 1 0,-24 3 0,-1-6 976,-11 0-976,0 0 0,-6-1 0,0 0 0,-4 0 0,3 1 0,-4 4 0,0 2 0,-5 13 0,-8 0 0,-8 24 0,-6 3 0,-3 16 0,0 10-823,-1 2 823,19-33 0,-1 1 0,-2 1 0,0 0 0,-3 35 0,-3-21 0,0-1 0,9 9 0,-8-8 0,0 1 0,9 18 0,-1-34 0,0-1 0,-4 43 0,1-1 0,-1-9-175,1-2 175,1-18 0,6-2 0,-4-9 0,10 0 0,-10 24 816,5-25-816,-6 16 182,7-32-182,0 1 0,1-13 0,4 3 0,-3-17 0,4 5 0,0-6 0,0 1 0,0-6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35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24575,'10'0'0,"1"0"0,-1 0 0,0 0 0,0 0 0,0 0 0,1 0 0,-1 0 0,0 0 0,0 0 0,1 0 0,-1 0 0,6 0 0,1 0 0,12 0 0,2 0 0,6 0 0,1 0 0,-1 0 0,0 0 0,-6 0 0,-7 0 0,-8 0 0,-6 0 0,6 0 0,-5 0 0,10 5 0,-3 2 0,4-1 0,1 4 0,6-3 0,-4-1 0,4 5 0,-7-10 0,-4 9 0,3-9 0,-4 8 0,6-7 0,-1 3 0,1 0 0,16 1 0,-5 0 0,7-1 0,-12 0 0,-12-3 0,4 8 0,-9-9 0,4 4 0,-6 0 0,0-4 0,0 3 0,1-4 0,4 0 0,-3 0 0,4 5 0,-6-4 0,0 4 0,-4-5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38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613 0 24575,'-16'0'0,"5"0"0,-11 0 0,11 0 0,-10 0 0,9 0 0,-4 0 0,6 0 0,0 0 0,-1 0 0,1 0 0,0 0 0,0 0 0,-6 0 0,-1 5 0,0 1 0,-5 5 0,5 0 0,0 0 0,1 0 0,6-1 0,4 0 0,-3-4 0,3 3 0,-9-8 0,3 8 0,-9-2 0,4 3 0,-1 1 0,-3 1 0,9 3 0,-9-2 0,9 3 0,-4-5 0,5-1 0,6 0 0,-4 0 0,3 1 0,0-1 0,-3 0 0,4 0 0,-6 1 0,1 4 0,-1-3 0,0 4 0,6 0 0,-4-5 0,8 5 0,-4-6 0,0 0 0,4 1 0,-3-1 0,4 0 0,0 6 0,0-4 0,0 9 0,0-10 0,0 11 0,0-5 0,0 0 0,0 4 0,0-3 0,0-1 0,5 4 0,6-4 0,7 6 0,9 10 0,-3-8 0,4 3 0,-5-7 0,-6-9 0,4 4 0,-4-5 0,13 1 0,-6 0 0,12 0 0,-12-1 0,12-4 0,-12-2 0,12-5 0,-12 0 0,12 0 0,-12 0 0,5 0 0,0 0 0,-4 0 0,27 0 0,-17-11 0,19 3 0,-17-16 0,1 5 0,-8 0 0,0-3 0,-8 9 0,-4-8 0,-2 9 0,-5-4 0,-1 0 0,1 4 0,0-9 0,-5 4 0,-1-6 0,-5-6 0,0 5 0,0-12 0,0 5 0,0 0 0,-5 2 0,-1 12 0,-5-4 0,-10 4 0,3-1 0,-4 3 0,0 4 0,5 0 0,-5 0 0,-1-1 0,0 1 0,-6-6 0,5 4 0,-5-10 0,6 6 0,0-6 0,6 0 0,0 1 0,6-1 0,5 0 0,-4 6 0,9 1 0,-4 6 0,5 0 0,0 0 0,-4 4 0,3 1 0,-4 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40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729 0 24575,'0'30'0,"0"-3"0,-6 34 0,-10 6 0,-1 18-516,-1-38 0,-1 1 516,-7 46 0,7-46 0,0-1 0,-12 38 0,11-34 0,0 0 0,-11 28 0,11-33 0,1 1 0,-11 35 0,6 3 0,-4-8 177,5 4-177,1-17 0,-6 19 0,11-7 0,2-2 0,3-25 0,5 1 0,-5-23 0,-1 16 776,7-19-776,-5 5 79,5-6-79,0 0 0,-5 6 0,5-5 0,-1 5 0,-3-6 0,4 0 0,-1-1 0,2 1 0,0 0 0,4-6 0,-9 4 0,9-4 0,-10 13 0,4 0 0,-5 8 0,5-1 0,-4-6 0,4 5 0,-4-12 0,4 5 0,-3-12 0,9-1 0,-3-6 0,4 1 0,-5-1 0,4 0 0,-8 0 0,8 1 0,-4-1 0,1-5 0,3 5 0,-4-9 0,5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41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0 118 24575,'0'4'0,"0"10"0,0 9 0,5 7 0,-4-8 0,10 1 0,-10-6 0,14 4 0,-8-9 0,9 4 0,-6-6 0,-4 0 0,3-4 0,-4-2 0,6 1 0,-1-4 0,0 4 0,0-5 0,1 0 0,-1 4 0,0-3 0,0 4 0,1-5 0,-1 0 0,0 0 0,6 0 0,1 0 0,12 0 0,2-6 0,6 0 0,-6-11 0,12-4 0,-10-3 0,12 4 0,-8-4 0,10-3 0,9-9 0,-12 7 0,15-4 0,-19 13 0,15-1 0,-9-4 0,-7 16 0,-10-7 0,-6 15 0,-6-9 0,-2 9 0,-4-3 0,-1 4 0,-4 0 0,-2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44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0 24575,'-10'0'0,"-1"0"0,-5 0 0,-1 0 0,-5 0 0,4 0 0,-3 0 0,-2 0 0,-2 0 0,-11 0 0,18 0 0,-17 0 0,22 0 0,-9 0 0,6 0 0,-1 0 0,-6 0 0,6 0 0,6 5 0,2 1 0,8 4 0,-9 0 0,5 0 0,-1 1 0,-3 4 0,7-3 0,-3 9 0,5-4 0,-4 1 0,3 3 0,-4-4 0,5 0 0,0 4 0,0-9 0,0 9 0,0-9 0,0 4 0,0 0 0,0-5 0,0 11 0,0-11 0,0 10 0,0-3 0,0-1 0,0 4 0,0-9 0,0 9 0,0-4 0,0 0 0,0 5 0,0-11 0,0 11 0,0-11 0,5 5 0,-4 0 0,8-5 0,-8 5 0,9 0 0,-9-4 0,13 13 0,-6-6 0,7 2 0,-4 1 0,0-11 0,0 11 0,5-10 0,2 4 0,11-4 0,-5 4 0,12-2 0,-5 3 0,6-4 0,-6-2 0,5 2 0,-6-7 0,8 5 0,-1-9 0,0 3 0,1-5 0,-1 0 0,8 0 0,-6-5 0,7-15 0,-8-1 0,2-18 0,-2 13 0,-5-12 0,2 3 0,-15-3 0,2 3 0,-15-8 0,-2 10 0,-5-19 0,0 13 0,0-14 0,-6 14 0,-1-6 0,-10 15 0,4 0 0,-3 8 0,-1 4 0,5-3 0,-4 13 0,-1-7 0,6 9 0,-10-5 0,9 0 0,-9 0 0,-3 0 0,0-1 0,-12-5 0,-5-7 0,8 4 0,-1-2 0,13 10 0,9 2 0,-4-1 0,6 6 0,0 0 0,4 5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24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 24575,'23'0'0,"2"0"0,12 0 0,8 0 0,2 0 0,0 0 0,-3 0 0,1 6 0,-6 6 0,1 13 0,-11 1 0,3 11 0,-7-6 0,2 8 0,-4-2 0,-9 1 0,4-8 0,-12 6 0,-1-17 0,-5 9 0,0-17 0,0 11 0,-4-11 0,-7 6 0,-6-7 0,-6-3 0,0-2 0,0-5 0,6 0 0,2 0 0,4 0 0,1 0 0,0 0 0,24 5 0,3 2 0,18 9 0,0 3 0,-10 4 0,-1 1 0,-8-1 0,1-1 0,-5 1 0,5 0 0,-11 6 0,4-5 0,-9 5 0,4 1 0,-5-6 0,0 5 0,0 0 0,0-4 0,-10 4 0,-9-6 0,-5 0 0,-12-4 0,5-2 0,-6-4 0,0-1 0,-8 1 0,6 0 0,-14-6 0,7-1 0,-9-6 0,1 0 0,8 0 0,-7 0 0,14 0 0,1 0 0,2-6 0,17 0 0,-9-10 0,17 4 0,-5 1 0,10 2 0,-3 3 0,8-4 0,-8 4 0,8 1 0,-4 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46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44 24575,'-11'0'0,"1"0"0,-6 0 0,5 0 0,-11 0 0,11 0 0,-11 0 0,11 0 0,-10 0 0,3 0 0,-11 0 0,10 0 0,-8 0 0,9 0 0,1 0 0,-4 0 0,9 0 0,-3 0 0,-1 0 0,4 0 0,-4 0 0,6 10 0,-1-3 0,0 14 0,1-9 0,-2 9 0,2-9 0,4 3 0,-3-4 0,8-1 0,-4 0 0,5 0 0,0 1 0,0 4 0,0 3 0,0 11 0,0-5 0,0 12 0,0-12 0,0 12 0,0-12 0,5 5 0,1-6 0,6 0 0,-1-1 0,1 1 0,-2-6 0,2 5 0,3-10 0,3 9 0,5-3 0,-1-1 0,8 0 0,-6-5 0,12 0 0,2 1 0,1-6 0,14-1 0,-7-6 0,8 0 0,1 0 0,-1 0 0,0-12 0,-7-2 0,5-13 0,-13 2 0,8-8 0,-16 7 0,-1-5 0,-1-8 0,-10 12 0,3-12 0,-11 10 0,-4-2 0,-2 0 0,-5-5 0,0 6 0,0-1 0,0 2 0,0 6 0,0 6 0,0 1 0,-4 10 0,-2-3 0,-10 3 0,-1-5 0,-5 0 0,-8-1 0,-1 0 0,1 0 0,-6 0 0,-5-5 0,8 8 0,-1-1 0,18 5 0,6 4 0,0-3 0,-1 4 0,1 0 0,-6 0 0,-1 0 0,-5 0 0,-1 0 0,6 0 0,-5 0 0,11 0 0,-5 0 0,6 0 0,4-5 0,2 4 0,4-4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26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24575,'0'23'0,"0"14"0,0-11 0,0 17 0,0-5 0,0 18 0,0 0 0,0 15 0,0-15 0,0 7 0,0-9 0,0 0 0,0 1 0,0-1 0,0 0 0,0-7 0,0 5 0,0-13 0,0 6 0,0-14 0,0-2 0,0-6 0,0-1 0,0-4 0,0-3 0,0-4 0,4-6 0,8 0 0,11-5 0,8 0 0,6 0 0,8-6 0,-6-1 0,6-12 0,-7 5 0,-1-4 0,-6 12 0,-8-5 0,-7 10 0,-6-3 0,1 4 0,-1 0 0,-4 0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27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24575,'0'16'0,"0"8"0,0 14 0,0 1 0,0 6 0,0 0 0,0 2 0,0-1 0,0-1 0,0 9 0,0-6 0,0 23 0,0-6 0,0 0 0,0-2 0,0-9 0,0 9 0,0-15 0,0 13 0,0-14 0,0 7 0,0 0 0,0 0 0,0-7 0,0 5 0,0-5 0,0 0 0,0-9 0,0 5 0,0-16 0,0 16 0,0-19 0,0 5 0,0-6 0,0 0 0,0-6 0,0 4 0,0-4 0,0 6 0,0 0 0,0-1 0,0-5 0,0 5 0,0-11 0,0 5 0,0-6 0,0 1 0,0-6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29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 24575,'0'46'0,"0"-1"0,0 0 0,0-6 0,0 6 0,-6 0 0,4-6 0,-4 6 0,1-14 0,4 12 0,-9-10 0,3 12 0,0-1 0,-4-4 0,4 4 0,-6-6 0,6-1 0,-4 0 0,10 1 0,-5-7 0,1-2 0,4-12 0,-4-1 0,0-6 0,4 0 0,-3 0 0,14-4 0,2-1 0,18-5 0,1 0 0,6 0 0,0 0 0,1 0 0,-1 0 0,0 0 0,1 5 0,-8 2 0,6 10 0,-2 17 0,-3-6 0,3 25 0,-2-19 0,-4 19 0,-1-13 0,-3 5 0,-10-8 0,4-6 0,-7-2 0,1-6 0,-6 0 0,-1-1 0,-5 1 0,0 6 0,0-4 0,0 4 0,0 0 0,-5-5 0,-6 6 0,-7-8 0,-5-4 0,1-2 0,-1-4 0,-6-1 0,5-4 0,-12-2 0,-2-5 0,-2-5 0,-6-15 0,8-1 0,-2-18 0,8 7 0,-6-1 0,13 4 0,-4 5 0,6 6 0,1 2 0,-1-1 0,6 5 0,1-3 0,1 4 0,4 6 0,1-4 0,0 7 0,9-7 0,-3 4 0,4-6 0,0 1 0,0-6 0,0-7 0,0 8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30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24575,'22'0'0,"19"0"0,0 0 0,20 0 0,-14 0 0,16 0 0,-7 0 0,15 0 0,-15 0 0,7 0 0,0 0 0,-7 0 0,15 0 0,-22 0 0,20 0 0,-27 0 0,4 0 0,-10 0 0,-17 0 0,3 0 0,-12 0 0,1 0 0,-1 0 0,-4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32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1 24575,'-10'31'0,"-4"4"0,-3-16 0,-15 31 0,23-27 0,-22 29 0,22-14 0,-9 1 0,-6 1 0,9-4 0,-3-4 0,2-2 0,14 6 0,-14-5 0,15 6 0,-10 1 0,3 6 0,-4-4 0,4 4 0,3 1 0,5-12 0,0 10 0,0-19 0,0 12 0,0-5 0,0 6 0,0-6 0,0 5 0,5-5 0,8 6 0,6 0 0,13 2 0,-6-8 0,4 0 0,0-7 0,0-6 0,1 0 0,5-12 0,-5-1 0,22-5 0,-18 0 0,17-5 0,-20-15 0,-1 0 0,8-18 0,-15 18 0,2-9 0,-10 16 0,-5-2 0,-1 4 0,-4 1 0,-2-6 0,-4 5 0,0-17 0,0 9 0,0-10 0,0 0 0,-5 4 0,-1 2 0,-5 2 0,5 9 0,-3-4 0,7 6 0,-7 4 0,-2-3 0,0 7 0,-11-8 0,-1 9 0,-8-10 0,0 10 0,-5-10 0,5 10 0,-6-5 0,0 1 0,6 3 0,2-3 0,6 5 0,0 0 0,1 0 0,-1 0 0,0 0 0,1 0 0,-1 0 0,6 0 0,-5 0 0,11 0 0,-5 0 0,6 0 0,-1 0 0,6 4 0,-4-3 0,8 8 0,-4-7 0,5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8:06:34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24575,'55'0'0,"17"0"0,4 0 0,19 0-953,-37 0 1,0 0 952,42 0 0,-41 0 0,-1 0 614,18 0-614,-4 0 0,-9 6 315,-14 7-315,-2 1 0,-24 3 0,-1-6 976,-11 0-976,0 0 0,-6-1 0,0 0 0,-4 0 0,3 1 0,-4 4 0,0 2 0,-5 13 0,-8 0 0,-8 24 0,-6 3 0,-3 16 0,0 10-823,-1 2 823,19-33 0,-1 1 0,-2 1 0,0 0 0,-3 35 0,-3-21 0,0-1 0,9 9 0,-8-8 0,0 1 0,9 18 0,-1-34 0,0-1 0,-4 43 0,1-1 0,-1-9-175,1-2 175,1-18 0,6-2 0,-4-9 0,10 0 0,-10 24 816,5-25-816,-6 16 182,7-32-182,0 1 0,1-13 0,4 3 0,-3-17 0,4 5 0,0-6 0,0 1 0,0-6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153F7C-0529-A14E-A949-0391D04D7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A072B211-80AA-6242-9453-59463BDCF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36FA39A-97CB-B84A-BE67-FE6DFF92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6A6-8D65-064F-BA77-CEBA4AFB4095}" type="datetimeFigureOut">
              <a:rPr lang="nl-NL" smtClean="0"/>
              <a:t>15-05-23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072B92E-CB0A-BD40-A655-022C55B7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67A1B42-700F-6F4B-9498-137227E1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46C-81E5-844C-A40C-86B07A9F0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42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3BDB431-786B-A349-B06F-F025039D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A974D34C-D8B7-EA49-8218-B5F4C5532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F9E82BC-84EA-F74F-BD80-02DF1C64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6A6-8D65-064F-BA77-CEBA4AFB4095}" type="datetimeFigureOut">
              <a:rPr lang="nl-NL" smtClean="0"/>
              <a:t>15-05-23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24D1ABF-29C3-E64F-9633-3C72480E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B5DECEE-82C9-EA48-8F01-231A38FA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46C-81E5-844C-A40C-86B07A9F0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5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1350F144-ADEF-D740-8667-0E118C01B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25DF8EBF-1D79-594B-855C-4E7EAD2EF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FE6B858-408B-F048-884D-3A44156C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6A6-8D65-064F-BA77-CEBA4AFB4095}" type="datetimeFigureOut">
              <a:rPr lang="nl-NL" smtClean="0"/>
              <a:t>15-05-23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6DCB5EE-06C3-DA4F-BC86-8B5CF4ED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F566492-2940-E243-ACBC-97201C79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46C-81E5-844C-A40C-86B07A9F0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0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57BA71A-4BC8-3444-9C31-1C8071F7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60F9B68-9944-AC47-A05F-80F38F3CD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D0032D5-7A9E-F344-8894-FB5433F1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6A6-8D65-064F-BA77-CEBA4AFB4095}" type="datetimeFigureOut">
              <a:rPr lang="nl-NL" smtClean="0"/>
              <a:t>15-05-23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16B052F-73E4-6746-A399-D34B23AE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7101A9F-5DE9-0E4F-99A4-D19F59E7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46C-81E5-844C-A40C-86B07A9F0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28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1267FAE-5A18-7F48-8BD2-BFE0221E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4F5033F1-B5DA-FE4A-B36C-84859A6B3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14B17D2-1C39-8046-8DB7-22E73989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6A6-8D65-064F-BA77-CEBA4AFB4095}" type="datetimeFigureOut">
              <a:rPr lang="nl-NL" smtClean="0"/>
              <a:t>15-05-23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F392F2C-4159-2C4B-AA73-969B6A00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FA933EB-D4CF-7B41-8405-20C9D634B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46C-81E5-844C-A40C-86B07A9F0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88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D8853D-652D-E84C-B646-29C0C268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D4F8190-2780-A848-89CD-DD516B54D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F4ED0F92-A2D7-1B4A-A5FD-6B7BB2BF4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B905414-60C7-FF45-91D4-E0B30A3E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6A6-8D65-064F-BA77-CEBA4AFB4095}" type="datetimeFigureOut">
              <a:rPr lang="nl-NL" smtClean="0"/>
              <a:t>15-05-23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3C3768C6-2B6E-0344-800C-B3385A13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6F284045-1679-C142-9229-0FE39647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46C-81E5-844C-A40C-86B07A9F0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45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C878CB9-EEAB-234F-B23F-D624A0D1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D999FAA-E97D-3D41-BCE9-B0453D1D0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44226F1E-4972-0B44-B8F3-23C13B6EE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E60DE3E1-3F28-1047-9FB2-337B451E6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4810046E-FE3D-D44E-8C93-75B192190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B6205342-6871-7D4A-8484-BF31A060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6A6-8D65-064F-BA77-CEBA4AFB4095}" type="datetimeFigureOut">
              <a:rPr lang="nl-NL" smtClean="0"/>
              <a:t>15-05-23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3913DB65-F86D-FA4F-9768-1C2C2C7E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228CF1D3-B1DF-104A-A529-F10BF42D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46C-81E5-844C-A40C-86B07A9F0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77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59F9A8-106F-CC43-BE3C-A0B64440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CA999C2B-A664-424D-AD76-1C631EB4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6A6-8D65-064F-BA77-CEBA4AFB4095}" type="datetimeFigureOut">
              <a:rPr lang="nl-NL" smtClean="0"/>
              <a:t>15-05-23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F7CA9539-226E-764E-9CD6-73F398A9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A2CB4396-440F-194E-8603-A055B5BE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46C-81E5-844C-A40C-86B07A9F0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1333DAFC-3280-6948-9173-3CED8DE1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6A6-8D65-064F-BA77-CEBA4AFB4095}" type="datetimeFigureOut">
              <a:rPr lang="nl-NL" smtClean="0"/>
              <a:t>15-05-23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E2139A72-713A-9749-A86F-43A77DB9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B5C00EE3-0A89-B148-9911-3AC768DB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46C-81E5-844C-A40C-86B07A9F0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09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F598916-E123-F443-80CD-D9863E93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1085B34-B8AC-0E47-8BDE-ABDA8DC2A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2765F2D6-A8ED-E34D-852C-932FA54F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FB643ACD-FE3C-144B-978E-22BE606C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6A6-8D65-064F-BA77-CEBA4AFB4095}" type="datetimeFigureOut">
              <a:rPr lang="nl-NL" smtClean="0"/>
              <a:t>15-05-23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BA552DFE-52DE-3E4F-BD92-E3373616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C908AA5-6139-0147-849C-14B0F866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46C-81E5-844C-A40C-86B07A9F0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67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770830F-1A20-C246-8184-BC7CCD77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BD8C4661-EB73-C146-A256-8EB7446B5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1F3FFC33-9728-8C45-9519-E6517980D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72A63879-35B7-2A43-876D-7F4B02AA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6A6-8D65-064F-BA77-CEBA4AFB4095}" type="datetimeFigureOut">
              <a:rPr lang="nl-NL" smtClean="0"/>
              <a:t>15-05-23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9A6CB420-324D-9C45-97A0-652D1810F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FF6DA53A-4E28-2E46-9153-C98C9213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46C-81E5-844C-A40C-86B07A9F0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88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707527F2-7727-8345-B8D6-A3690559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6745DEB-1F40-8147-B890-E022F33B0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C38873C-5870-D641-B060-B957007C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76A6-8D65-064F-BA77-CEBA4AFB4095}" type="datetimeFigureOut">
              <a:rPr lang="nl-NL" smtClean="0"/>
              <a:t>15-05-23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979C22A-E604-9847-AE29-AAEC12FC5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18EA0DA-BD83-BF41-AEC3-FFFA605B2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746C-81E5-844C-A40C-86B07A9F0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2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independientes.com/gracias-por-seguirnos-durante-2014/" TargetMode="External"/><Relationship Id="rId4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46.png"/><Relationship Id="rId6" Type="http://schemas.openxmlformats.org/officeDocument/2006/relationships/hyperlink" Target="https://pixabay.com/ko/%EA%B0%90%EC%82%AC%ED%95%A9%EB%8B%88%EB%8B%A4-%EC%B0%B8%EA%B3%A0-%EA%B0%90%EC%82%AC-%ED%95%A9%EB%8B%88%EB%8B%A4-%EB%8B%B9%EC%8B%A0%EC%9D%B4%EC%A3%BC%EC%9D%98-%EA%B0%90%EC%82%AC-%EB%A9%94%EC%8B%9C%EC%A7%80-1428147/" TargetMode="External"/><Relationship Id="rId7" Type="http://schemas.openxmlformats.org/officeDocument/2006/relationships/image" Target="../media/image47.jpg"/><Relationship Id="rId8" Type="http://schemas.openxmlformats.org/officeDocument/2006/relationships/hyperlink" Target="http://nomsenarabe.blogspot.com/2011/01/yasmin-in-arabic-diwani-style.html" TargetMode="External"/><Relationship Id="rId9" Type="http://schemas.openxmlformats.org/officeDocument/2006/relationships/hyperlink" Target="https://creativecommons.org/licenses/by-nc-nd/3.0/" TargetMode="External"/><Relationship Id="rId10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4" Type="http://schemas.openxmlformats.org/officeDocument/2006/relationships/image" Target="../media/image2.png"/><Relationship Id="rId5" Type="http://schemas.openxmlformats.org/officeDocument/2006/relationships/image" Target="../media/image4.svg"/><Relationship Id="rId6" Type="http://schemas.openxmlformats.org/officeDocument/2006/relationships/image" Target="../media/image3.png"/><Relationship Id="rId7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4.png"/><Relationship Id="rId21" Type="http://schemas.openxmlformats.org/officeDocument/2006/relationships/customXml" Target="../ink/ink7.xml"/><Relationship Id="rId22" Type="http://schemas.openxmlformats.org/officeDocument/2006/relationships/image" Target="../media/image25.png"/><Relationship Id="rId23" Type="http://schemas.openxmlformats.org/officeDocument/2006/relationships/customXml" Target="../ink/ink8.xml"/><Relationship Id="rId24" Type="http://schemas.openxmlformats.org/officeDocument/2006/relationships/image" Target="../media/image26.png"/><Relationship Id="rId25" Type="http://schemas.openxmlformats.org/officeDocument/2006/relationships/customXml" Target="../ink/ink9.xml"/><Relationship Id="rId26" Type="http://schemas.openxmlformats.org/officeDocument/2006/relationships/image" Target="../media/image27.png"/><Relationship Id="rId27" Type="http://schemas.openxmlformats.org/officeDocument/2006/relationships/customXml" Target="../ink/ink10.xml"/><Relationship Id="rId28" Type="http://schemas.openxmlformats.org/officeDocument/2006/relationships/image" Target="../media/image28.png"/><Relationship Id="rId29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30" Type="http://schemas.openxmlformats.org/officeDocument/2006/relationships/image" Target="../media/image29.png"/><Relationship Id="rId31" Type="http://schemas.openxmlformats.org/officeDocument/2006/relationships/customXml" Target="../ink/ink12.xml"/><Relationship Id="rId32" Type="http://schemas.openxmlformats.org/officeDocument/2006/relationships/image" Target="../media/image30.png"/><Relationship Id="rId9" Type="http://schemas.openxmlformats.org/officeDocument/2006/relationships/customXml" Target="../ink/ink1.xml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33" Type="http://schemas.openxmlformats.org/officeDocument/2006/relationships/customXml" Target="../ink/ink13.xml"/><Relationship Id="rId34" Type="http://schemas.openxmlformats.org/officeDocument/2006/relationships/image" Target="../media/image31.png"/><Relationship Id="rId35" Type="http://schemas.openxmlformats.org/officeDocument/2006/relationships/customXml" Target="../ink/ink14.xml"/><Relationship Id="rId36" Type="http://schemas.openxmlformats.org/officeDocument/2006/relationships/image" Target="../media/image32.png"/><Relationship Id="rId10" Type="http://schemas.openxmlformats.org/officeDocument/2006/relationships/image" Target="../media/image19.png"/><Relationship Id="rId11" Type="http://schemas.openxmlformats.org/officeDocument/2006/relationships/customXml" Target="../ink/ink2.xml"/><Relationship Id="rId12" Type="http://schemas.openxmlformats.org/officeDocument/2006/relationships/image" Target="../media/image20.png"/><Relationship Id="rId13" Type="http://schemas.openxmlformats.org/officeDocument/2006/relationships/customXml" Target="../ink/ink3.xml"/><Relationship Id="rId14" Type="http://schemas.openxmlformats.org/officeDocument/2006/relationships/image" Target="../media/image21.png"/><Relationship Id="rId15" Type="http://schemas.openxmlformats.org/officeDocument/2006/relationships/customXml" Target="../ink/ink4.xml"/><Relationship Id="rId16" Type="http://schemas.openxmlformats.org/officeDocument/2006/relationships/image" Target="../media/image22.png"/><Relationship Id="rId17" Type="http://schemas.openxmlformats.org/officeDocument/2006/relationships/customXml" Target="../ink/ink5.xml"/><Relationship Id="rId18" Type="http://schemas.openxmlformats.org/officeDocument/2006/relationships/image" Target="../media/image23.png"/><Relationship Id="rId19" Type="http://schemas.openxmlformats.org/officeDocument/2006/relationships/customXml" Target="../ink/ink6.xml"/><Relationship Id="rId37" Type="http://schemas.openxmlformats.org/officeDocument/2006/relationships/customXml" Target="../ink/ink15.xml"/><Relationship Id="rId38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7.png"/><Relationship Id="rId21" Type="http://schemas.openxmlformats.org/officeDocument/2006/relationships/customXml" Target="../ink/ink22.xml"/><Relationship Id="rId22" Type="http://schemas.openxmlformats.org/officeDocument/2006/relationships/image" Target="../media/image25.png"/><Relationship Id="rId23" Type="http://schemas.openxmlformats.org/officeDocument/2006/relationships/customXml" Target="../ink/ink23.xml"/><Relationship Id="rId24" Type="http://schemas.openxmlformats.org/officeDocument/2006/relationships/image" Target="../media/image38.png"/><Relationship Id="rId25" Type="http://schemas.openxmlformats.org/officeDocument/2006/relationships/customXml" Target="../ink/ink24.xml"/><Relationship Id="rId26" Type="http://schemas.openxmlformats.org/officeDocument/2006/relationships/image" Target="../media/image39.png"/><Relationship Id="rId27" Type="http://schemas.openxmlformats.org/officeDocument/2006/relationships/customXml" Target="../ink/ink25.xml"/><Relationship Id="rId28" Type="http://schemas.openxmlformats.org/officeDocument/2006/relationships/image" Target="../media/image40.png"/><Relationship Id="rId29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30" Type="http://schemas.openxmlformats.org/officeDocument/2006/relationships/image" Target="../media/image41.png"/><Relationship Id="rId31" Type="http://schemas.openxmlformats.org/officeDocument/2006/relationships/customXml" Target="../ink/ink27.xml"/><Relationship Id="rId32" Type="http://schemas.openxmlformats.org/officeDocument/2006/relationships/image" Target="../media/image42.png"/><Relationship Id="rId9" Type="http://schemas.openxmlformats.org/officeDocument/2006/relationships/customXml" Target="../ink/ink16.xml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33" Type="http://schemas.openxmlformats.org/officeDocument/2006/relationships/customXml" Target="../ink/ink28.xml"/><Relationship Id="rId34" Type="http://schemas.openxmlformats.org/officeDocument/2006/relationships/image" Target="../media/image43.png"/><Relationship Id="rId35" Type="http://schemas.openxmlformats.org/officeDocument/2006/relationships/customXml" Target="../ink/ink29.xml"/><Relationship Id="rId36" Type="http://schemas.openxmlformats.org/officeDocument/2006/relationships/image" Target="../media/image44.png"/><Relationship Id="rId10" Type="http://schemas.openxmlformats.org/officeDocument/2006/relationships/image" Target="../media/image19.png"/><Relationship Id="rId11" Type="http://schemas.openxmlformats.org/officeDocument/2006/relationships/customXml" Target="../ink/ink17.xml"/><Relationship Id="rId12" Type="http://schemas.openxmlformats.org/officeDocument/2006/relationships/image" Target="../media/image34.png"/><Relationship Id="rId13" Type="http://schemas.openxmlformats.org/officeDocument/2006/relationships/customXml" Target="../ink/ink18.xml"/><Relationship Id="rId14" Type="http://schemas.openxmlformats.org/officeDocument/2006/relationships/image" Target="../media/image35.png"/><Relationship Id="rId15" Type="http://schemas.openxmlformats.org/officeDocument/2006/relationships/customXml" Target="../ink/ink19.xml"/><Relationship Id="rId16" Type="http://schemas.openxmlformats.org/officeDocument/2006/relationships/image" Target="../media/image36.png"/><Relationship Id="rId17" Type="http://schemas.openxmlformats.org/officeDocument/2006/relationships/customXml" Target="../ink/ink20.xml"/><Relationship Id="rId18" Type="http://schemas.openxmlformats.org/officeDocument/2006/relationships/image" Target="../media/image23.png"/><Relationship Id="rId19" Type="http://schemas.openxmlformats.org/officeDocument/2006/relationships/customXml" Target="../ink/ink21.xml"/><Relationship Id="rId37" Type="http://schemas.openxmlformats.org/officeDocument/2006/relationships/customXml" Target="../ink/ink30.xml"/><Relationship Id="rId38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5E7737-909A-5B49-92B9-CEDB9A6BD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Welkom in </a:t>
            </a:r>
            <a:r>
              <a:rPr lang="nl-NL" dirty="0" smtClean="0"/>
              <a:t>week 6 </a:t>
            </a:r>
            <a:r>
              <a:rPr lang="nl-NL" dirty="0" smtClean="0"/>
              <a:t>van </a:t>
            </a:r>
            <a:br>
              <a:rPr lang="nl-NL" dirty="0" smtClean="0"/>
            </a:br>
            <a:r>
              <a:rPr lang="nl-NL" dirty="0" smtClean="0"/>
              <a:t>D</a:t>
            </a:r>
            <a:r>
              <a:rPr lang="nl-NL" dirty="0" smtClean="0"/>
              <a:t>e </a:t>
            </a:r>
            <a:r>
              <a:rPr lang="nl-NL" dirty="0"/>
              <a:t>school voor ouders!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99F2FD68-968C-424D-A0A7-81452D5946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Thema:</a:t>
            </a:r>
          </a:p>
          <a:p>
            <a:r>
              <a:rPr lang="nl-NL" dirty="0"/>
              <a:t>Onderwijs en school</a:t>
            </a:r>
          </a:p>
        </p:txBody>
      </p:sp>
    </p:spTree>
    <p:extLst>
      <p:ext uri="{BB962C8B-B14F-4D97-AF65-F5344CB8AC3E}">
        <p14:creationId xmlns:p14="http://schemas.microsoft.com/office/powerpoint/2010/main" val="329223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ECB28D6-E906-4020-8498-A0824709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  <p:pic>
        <p:nvPicPr>
          <p:cNvPr id="4" name="Tijdelijke aanduiding voor inhoud 3" descr="Afbeelding met tafel&#10;&#10;Automatisch gegenereerde beschrijving">
            <a:extLst>
              <a:ext uri="{FF2B5EF4-FFF2-40B4-BE49-F238E27FC236}">
                <a16:creationId xmlns:a16="http://schemas.microsoft.com/office/drawing/2014/main" xmlns="" id="{FD79B44E-5713-334B-923F-3A7DC17E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081" y="-383398"/>
            <a:ext cx="6260042" cy="74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6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940FCEC-8320-044B-AE31-3618F3CF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CBF2525E-7430-2F4E-8458-CD66C3DCA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93738"/>
            <a:ext cx="4890263" cy="5090319"/>
          </a:xfrm>
        </p:spPr>
      </p:pic>
    </p:spTree>
    <p:extLst>
      <p:ext uri="{BB962C8B-B14F-4D97-AF65-F5344CB8AC3E}">
        <p14:creationId xmlns:p14="http://schemas.microsoft.com/office/powerpoint/2010/main" val="72605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515CAB-96DD-FB4E-A1D2-B8E3A4CC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Middelbare school 12 – 18 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2754BB4-34D9-2049-A329-C7C14F36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Vmbo (4 jaar) + mbo (16+)</a:t>
            </a:r>
          </a:p>
          <a:p>
            <a:endParaRPr lang="nl-NL" dirty="0"/>
          </a:p>
          <a:p>
            <a:r>
              <a:rPr lang="nl-NL" dirty="0"/>
              <a:t>Havo (5 jaar) + hbo (17+)</a:t>
            </a:r>
          </a:p>
          <a:p>
            <a:endParaRPr lang="nl-NL" dirty="0"/>
          </a:p>
          <a:p>
            <a:r>
              <a:rPr lang="nl-NL" dirty="0"/>
              <a:t>Vwo (6 jaar) + universiteit (18+)</a:t>
            </a:r>
          </a:p>
        </p:txBody>
      </p:sp>
    </p:spTree>
    <p:extLst>
      <p:ext uri="{BB962C8B-B14F-4D97-AF65-F5344CB8AC3E}">
        <p14:creationId xmlns:p14="http://schemas.microsoft.com/office/powerpoint/2010/main" val="282031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BF33AC8-ACE8-6F4A-9EAF-7E22CED19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296"/>
            <a:ext cx="5700713" cy="6727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Kapper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Huisarts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Leerkracht op de basisschool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Timmerman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Astronaut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Kassamedewerker </a:t>
            </a:r>
          </a:p>
        </p:txBody>
      </p:sp>
      <p:pic>
        <p:nvPicPr>
          <p:cNvPr id="5" name="Afbeelding 4" descr="Afbeelding met grond, buiten&#10;&#10;Automatisch gegenereerde beschrijving">
            <a:extLst>
              <a:ext uri="{FF2B5EF4-FFF2-40B4-BE49-F238E27FC236}">
                <a16:creationId xmlns:a16="http://schemas.microsoft.com/office/drawing/2014/main" xmlns="" id="{670BC9C3-DE93-4F4E-A6F6-1EC82E46D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88" y="4612564"/>
            <a:ext cx="1831163" cy="927171"/>
          </a:xfrm>
          <a:prstGeom prst="rect">
            <a:avLst/>
          </a:prstGeom>
        </p:spPr>
      </p:pic>
      <p:pic>
        <p:nvPicPr>
          <p:cNvPr id="7" name="Afbeelding 6" descr="Afbeelding met tekst, bureau&#10;&#10;Automatisch gegenereerde beschrijving">
            <a:extLst>
              <a:ext uri="{FF2B5EF4-FFF2-40B4-BE49-F238E27FC236}">
                <a16:creationId xmlns:a16="http://schemas.microsoft.com/office/drawing/2014/main" xmlns="" id="{645FCD3F-1DBA-1547-8207-EAD688553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64" y="1301750"/>
            <a:ext cx="1333461" cy="982283"/>
          </a:xfrm>
          <a:prstGeom prst="rect">
            <a:avLst/>
          </a:prstGeom>
        </p:spPr>
      </p:pic>
      <p:pic>
        <p:nvPicPr>
          <p:cNvPr id="9" name="Afbeelding 8" descr="Afbeelding met tekst, kantoor&#10;&#10;Automatisch gegenereerde beschrijving">
            <a:extLst>
              <a:ext uri="{FF2B5EF4-FFF2-40B4-BE49-F238E27FC236}">
                <a16:creationId xmlns:a16="http://schemas.microsoft.com/office/drawing/2014/main" xmlns="" id="{CF341844-AB7F-0D4B-988E-1DDAA12C9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62" y="5703325"/>
            <a:ext cx="1653575" cy="1100379"/>
          </a:xfrm>
          <a:prstGeom prst="rect">
            <a:avLst/>
          </a:prstGeom>
        </p:spPr>
      </p:pic>
      <p:pic>
        <p:nvPicPr>
          <p:cNvPr id="11" name="Afbeelding 10" descr="Afbeelding met tekst, persoon, groep, binnen&#10;&#10;Automatisch gegenereerde beschrijving">
            <a:extLst>
              <a:ext uri="{FF2B5EF4-FFF2-40B4-BE49-F238E27FC236}">
                <a16:creationId xmlns:a16="http://schemas.microsoft.com/office/drawing/2014/main" xmlns="" id="{8C12DEFC-2E9B-A24F-8B5E-AC58AB8E7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251" y="1819499"/>
            <a:ext cx="1653575" cy="111043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92C88283-7803-0742-A719-4A180C556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0766" y="3157296"/>
            <a:ext cx="1666123" cy="122733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7E6E131C-F9DD-B648-AAD0-9692ED35B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862" y="54297"/>
            <a:ext cx="1831163" cy="102545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078DAE1E-2295-2A4F-9216-F40415D8886B}"/>
              </a:ext>
            </a:extLst>
          </p:cNvPr>
          <p:cNvSpPr txBox="1"/>
          <p:nvPr/>
        </p:nvSpPr>
        <p:spPr>
          <a:xfrm>
            <a:off x="6491289" y="54296"/>
            <a:ext cx="54387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Kapper 			vmbo 	+ mbo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Huisarts			vwo + universiteit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Leerkracht 		havo + hbo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Timmerman 		praktijkschool / mbo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Astronaut 		vwo + universiteit 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Kassamedewerker 		vmbo of praktijkonderwijs	</a:t>
            </a:r>
          </a:p>
        </p:txBody>
      </p:sp>
      <p:sp>
        <p:nvSpPr>
          <p:cNvPr id="18" name="Pijl links 17">
            <a:extLst>
              <a:ext uri="{FF2B5EF4-FFF2-40B4-BE49-F238E27FC236}">
                <a16:creationId xmlns:a16="http://schemas.microsoft.com/office/drawing/2014/main" xmlns="" id="{827A5604-E8DC-B84D-8205-D2B1D3BD06DF}"/>
              </a:ext>
            </a:extLst>
          </p:cNvPr>
          <p:cNvSpPr/>
          <p:nvPr/>
        </p:nvSpPr>
        <p:spPr>
          <a:xfrm>
            <a:off x="7876190" y="322708"/>
            <a:ext cx="734410" cy="488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 links 18">
            <a:extLst>
              <a:ext uri="{FF2B5EF4-FFF2-40B4-BE49-F238E27FC236}">
                <a16:creationId xmlns:a16="http://schemas.microsoft.com/office/drawing/2014/main" xmlns="" id="{9B3D312A-3180-1C45-84D4-3B73220C156C}"/>
              </a:ext>
            </a:extLst>
          </p:cNvPr>
          <p:cNvSpPr/>
          <p:nvPr/>
        </p:nvSpPr>
        <p:spPr>
          <a:xfrm>
            <a:off x="7876190" y="1079749"/>
            <a:ext cx="734409" cy="488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 links 20">
            <a:extLst>
              <a:ext uri="{FF2B5EF4-FFF2-40B4-BE49-F238E27FC236}">
                <a16:creationId xmlns:a16="http://schemas.microsoft.com/office/drawing/2014/main" xmlns="" id="{AFE4862F-4742-4D4A-99BE-C40084A34B3C}"/>
              </a:ext>
            </a:extLst>
          </p:cNvPr>
          <p:cNvSpPr/>
          <p:nvPr/>
        </p:nvSpPr>
        <p:spPr>
          <a:xfrm>
            <a:off x="8028590" y="2258882"/>
            <a:ext cx="734409" cy="488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 links 21">
            <a:extLst>
              <a:ext uri="{FF2B5EF4-FFF2-40B4-BE49-F238E27FC236}">
                <a16:creationId xmlns:a16="http://schemas.microsoft.com/office/drawing/2014/main" xmlns="" id="{232F2D3F-37AC-E74F-A9A5-0CDA8356552D}"/>
              </a:ext>
            </a:extLst>
          </p:cNvPr>
          <p:cNvSpPr/>
          <p:nvPr/>
        </p:nvSpPr>
        <p:spPr>
          <a:xfrm>
            <a:off x="8028589" y="3262773"/>
            <a:ext cx="734409" cy="488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 links 22">
            <a:extLst>
              <a:ext uri="{FF2B5EF4-FFF2-40B4-BE49-F238E27FC236}">
                <a16:creationId xmlns:a16="http://schemas.microsoft.com/office/drawing/2014/main" xmlns="" id="{32129B4D-313A-F34A-93F4-9C38DD033EF1}"/>
              </a:ext>
            </a:extLst>
          </p:cNvPr>
          <p:cNvSpPr/>
          <p:nvPr/>
        </p:nvSpPr>
        <p:spPr>
          <a:xfrm>
            <a:off x="7752365" y="4587520"/>
            <a:ext cx="734409" cy="488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 links 23">
            <a:extLst>
              <a:ext uri="{FF2B5EF4-FFF2-40B4-BE49-F238E27FC236}">
                <a16:creationId xmlns:a16="http://schemas.microsoft.com/office/drawing/2014/main" xmlns="" id="{A977D925-5F3F-CC42-91FC-D8EDBB81719D}"/>
              </a:ext>
            </a:extLst>
          </p:cNvPr>
          <p:cNvSpPr/>
          <p:nvPr/>
        </p:nvSpPr>
        <p:spPr>
          <a:xfrm>
            <a:off x="8486774" y="5998261"/>
            <a:ext cx="734409" cy="488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7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A87F339-8D53-4645-9D25-02981F43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Luisteren: Welke school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BA507A8-10AC-874A-9D6D-5E7872673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5"/>
            <a:ext cx="1203007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Hoe gaat het met Lotte? 			a) prima		b) goed	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 gaat het op school met Wouter?	a) niet zo goed 	b) goed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welke groep zit Wouter?			a) groep 8		b) groep 7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wil Wouter?				a) naar het vmbo	b) naar de havo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9 - Welke school 1.mp3" descr="9 - Welke school 1.mp3">
            <a:hlinkClick r:id="" action="ppaction://media"/>
            <a:extLst>
              <a:ext uri="{FF2B5EF4-FFF2-40B4-BE49-F238E27FC236}">
                <a16:creationId xmlns:a16="http://schemas.microsoft.com/office/drawing/2014/main" xmlns="" id="{EEC634FC-673A-9E49-8804-276F10C522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7" y="1809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2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313ADB-E1B7-0845-A1E3-AF2CBD39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Luisteren welke school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A963421-7D7E-B04A-9C7A-8A12FF1F3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zijn de cijfers van Wouter?		a) goed	b) niet goed</a:t>
            </a:r>
          </a:p>
          <a:p>
            <a:endParaRPr lang="nl-NL" dirty="0"/>
          </a:p>
          <a:p>
            <a:r>
              <a:rPr lang="nl-NL" dirty="0"/>
              <a:t>Wat is het advies van de school?		a) havo	b) vwo</a:t>
            </a:r>
          </a:p>
          <a:p>
            <a:endParaRPr lang="nl-NL" dirty="0"/>
          </a:p>
          <a:p>
            <a:r>
              <a:rPr lang="nl-NL" dirty="0"/>
              <a:t>Vindt Wouter leren leuk?			a) ja		b) nee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10 - Welke school 2.mp3" descr="10 - Welke school 2.mp3">
            <a:hlinkClick r:id="" action="ppaction://media"/>
            <a:extLst>
              <a:ext uri="{FF2B5EF4-FFF2-40B4-BE49-F238E27FC236}">
                <a16:creationId xmlns:a16="http://schemas.microsoft.com/office/drawing/2014/main" xmlns="" id="{77416B4B-F731-4944-A0CE-1921BC791B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61413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6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9B48468-D4C0-AE48-9B38-F64AB79B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Spreekoefening in groepjes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35102CA-3FD5-E542-94AD-BEABBF03E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Vertel over je kinderen. Heb je een foto?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Hoe heten ze? Hoe oud zijn ze?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Heeft u een kind op de basisschool?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In welke groep zit jouw kind/ zitten jouw kinderen?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Heeft u een kind op de voorschool/ kinderopvang?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Heeft u een kind op de middelbare school?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is de naam van de basisschool/ middelbare school?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Hoe heet de juf/ meester/ leerkracht van jouw kind?</a:t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777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260012A-A28B-EC40-A171-09DFBEC7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3A599BB-4FAB-1D44-8294-0A4169FA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Mijn kind heet …… 		/ Mijn kinderen heten …..</a:t>
            </a:r>
          </a:p>
          <a:p>
            <a:pPr marL="514350" indent="-514350">
              <a:buAutoNum type="arabicPeriod"/>
            </a:pPr>
            <a:r>
              <a:rPr lang="nl-NL" dirty="0"/>
              <a:t>Hij/ zij is 8 jaar oud. 		/ Ze zijn 8 en 12 jaar oud.</a:t>
            </a:r>
          </a:p>
          <a:p>
            <a:pPr marL="514350" indent="-514350">
              <a:buAutoNum type="arabicPeriod"/>
            </a:pPr>
            <a:r>
              <a:rPr lang="nl-NL" dirty="0"/>
              <a:t>Ja, mijn kind zit op de basisschool. / Nee, ik heb geen kinderen op de basisschool.</a:t>
            </a:r>
          </a:p>
          <a:p>
            <a:pPr marL="514350" indent="-514350">
              <a:buAutoNum type="arabicPeriod"/>
            </a:pPr>
            <a:r>
              <a:rPr lang="nl-NL" dirty="0"/>
              <a:t>Mijn kind zit in groep …… / Mijn kinderen zitten in groep …. en …</a:t>
            </a:r>
          </a:p>
          <a:p>
            <a:pPr marL="514350" indent="-514350">
              <a:buAutoNum type="arabicPeriod"/>
            </a:pPr>
            <a:r>
              <a:rPr lang="nl-NL" dirty="0"/>
              <a:t>Ja, ik heb een kind op de voorschool. / mijn zoon/ dochter zit op de voorschool/ de kinderopvang.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4940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A72309-6518-C348-A685-C52E3DB2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Leestekst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17B7AA2-0708-2947-8376-51FCA625B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543050"/>
            <a:ext cx="11139487" cy="46339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Vraag 1: Sita wil volgend jaar naar de havo. Heeft het Stella College een havo? </a:t>
            </a:r>
          </a:p>
          <a:p>
            <a:pPr marL="0" indent="0">
              <a:buNone/>
            </a:pPr>
            <a:r>
              <a:rPr lang="nl-NL" dirty="0"/>
              <a:t>a) Ja</a:t>
            </a:r>
            <a:br>
              <a:rPr lang="nl-NL" dirty="0"/>
            </a:br>
            <a:r>
              <a:rPr lang="nl-NL" dirty="0"/>
              <a:t>b) Nee </a:t>
            </a:r>
          </a:p>
          <a:p>
            <a:pPr marL="0" indent="0">
              <a:buNone/>
            </a:pPr>
            <a:r>
              <a:rPr lang="nl-NL" b="1" dirty="0"/>
              <a:t>Vraag 2: Wanneer kunnen de ouders van Sita naar de open avond? </a:t>
            </a:r>
          </a:p>
          <a:p>
            <a:pPr marL="0" indent="0">
              <a:buNone/>
            </a:pPr>
            <a:r>
              <a:rPr lang="nl-NL" dirty="0"/>
              <a:t>a)  Zaterdag 19 januari </a:t>
            </a:r>
            <a:endParaRPr lang="nl-NL" dirty="0">
              <a:effectLst/>
            </a:endParaRPr>
          </a:p>
          <a:p>
            <a:pPr marL="0" indent="0">
              <a:buNone/>
            </a:pPr>
            <a:r>
              <a:rPr lang="nl-NL" dirty="0"/>
              <a:t>b)  Donderdag 21 februari </a:t>
            </a:r>
            <a:endParaRPr lang="nl-NL" dirty="0">
              <a:effectLst/>
            </a:endParaRPr>
          </a:p>
          <a:p>
            <a:pPr marL="0" indent="0">
              <a:buNone/>
            </a:pPr>
            <a:r>
              <a:rPr lang="nl-NL" b="1" dirty="0"/>
              <a:t>Vraag 3: Welke extra activiteiten organiseert de school? </a:t>
            </a:r>
          </a:p>
          <a:p>
            <a:pPr marL="0" indent="0">
              <a:buNone/>
            </a:pPr>
            <a:r>
              <a:rPr lang="nl-NL" dirty="0"/>
              <a:t>a)  Zwemmen, muziek en kooklessen </a:t>
            </a:r>
            <a:endParaRPr lang="nl-NL" dirty="0">
              <a:effectLst/>
            </a:endParaRPr>
          </a:p>
          <a:p>
            <a:pPr marL="0" indent="0">
              <a:buNone/>
            </a:pPr>
            <a:r>
              <a:rPr lang="nl-NL" dirty="0"/>
              <a:t>b)  Muziek, kooklessen en sport </a:t>
            </a:r>
            <a:endParaRPr lang="nl-NL" dirty="0">
              <a:effectLst/>
            </a:endParaRPr>
          </a:p>
          <a:p>
            <a:pPr marL="0" indent="0">
              <a:buNone/>
            </a:pPr>
            <a:r>
              <a:rPr lang="nl-NL" dirty="0"/>
              <a:t>c)  Taallessen, sport en muziek </a:t>
            </a:r>
            <a:endParaRPr lang="nl-NL" dirty="0">
              <a:effectLst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22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DCC9CF0-6907-DB40-A148-FB9F8B491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Bedenk in groepjes zoveel mogelijk schoolvakken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E58BA50-129D-2C4A-A4DF-C069F28E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11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AA0B74D-ACBE-0C40-8472-328269BD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Herhalen: kennismaken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29CE1AC-467E-7648-8671-1C321D28F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Vraag:						Antwoord: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Hoe heet je?				Ik heet …………………. (naam)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Waar woon je?				Ik woon in ………………. (plaats)		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Waar kom je vandaan?		            Ik kom uit …………………. (land)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Hoelang woon je in Nederland?	Ik woon ……………jaar/ maanden  						             in Nederland.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is je hobby?				Mijn hobby is ………..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113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075806-50BB-9849-8E13-188C8564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Spreekoefening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29007D0-61D4-DE44-89B4-19839ACA9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nl-NL" dirty="0"/>
              <a:t>Wat was jouw favoriete schoolvak op de middelbare school?</a:t>
            </a:r>
          </a:p>
          <a:p>
            <a:pPr marL="0" indent="0">
              <a:buNone/>
            </a:pPr>
            <a:r>
              <a:rPr lang="nl-NL" dirty="0"/>
              <a:t>	Mijn favoriete school vak was …………………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Wat vindt jouw kind leuk op school?</a:t>
            </a:r>
          </a:p>
          <a:p>
            <a:pPr marL="0" indent="0">
              <a:buNone/>
            </a:pPr>
            <a:r>
              <a:rPr lang="nl-NL" dirty="0"/>
              <a:t>	Mijn kind vindt ………………. leuk. (zwemmen/ rekenen/ lezen/ buiten spelen/ knutselen)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3. Hoe heet de juf/ meester van je kind?</a:t>
            </a:r>
          </a:p>
          <a:p>
            <a:pPr marL="0" indent="0">
              <a:buNone/>
            </a:pPr>
            <a:r>
              <a:rPr lang="nl-NL" dirty="0"/>
              <a:t>	De juf/ meester heet ………………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4561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33C7339-78E5-E84A-9F7F-25DB1C20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les is klaar!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EBC5893-FF47-B247-8E26-6C0B2880E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voel je je?</a:t>
            </a:r>
          </a:p>
          <a:p>
            <a:r>
              <a:rPr lang="nl-NL" dirty="0"/>
              <a:t>Wat heb je geleerd?</a:t>
            </a:r>
          </a:p>
          <a:p>
            <a:r>
              <a:rPr lang="nl-NL" dirty="0"/>
              <a:t>Schrijf het op in je werkboek.</a:t>
            </a:r>
          </a:p>
        </p:txBody>
      </p:sp>
    </p:spTree>
    <p:extLst>
      <p:ext uri="{BB962C8B-B14F-4D97-AF65-F5344CB8AC3E}">
        <p14:creationId xmlns:p14="http://schemas.microsoft.com/office/powerpoint/2010/main" val="3699499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6F22DC-1B46-0446-9AFC-1B1693004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werkboek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D793398-A855-7949-ADD0-507EFDB9D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je eigen woordenlijst (woorden die jij belangrijk vindt!)</a:t>
            </a:r>
          </a:p>
          <a:p>
            <a:r>
              <a:rPr lang="nl-NL" dirty="0"/>
              <a:t>Hoe voel je je?</a:t>
            </a:r>
          </a:p>
          <a:p>
            <a:r>
              <a:rPr lang="nl-NL" dirty="0"/>
              <a:t>Wat heb je geleerd?</a:t>
            </a:r>
          </a:p>
        </p:txBody>
      </p:sp>
    </p:spTree>
    <p:extLst>
      <p:ext uri="{BB962C8B-B14F-4D97-AF65-F5344CB8AC3E}">
        <p14:creationId xmlns:p14="http://schemas.microsoft.com/office/powerpoint/2010/main" val="1044217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7E36EB-054D-3741-89C9-A4841043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Bedankt! Tot volgende week!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B54F82A0-4E15-DC40-BC25-489DB71DB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4611014"/>
            <a:ext cx="3344603" cy="1525975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14604F8E-DE41-4549-973A-FC429487A576}"/>
              </a:ext>
            </a:extLst>
          </p:cNvPr>
          <p:cNvSpPr txBox="1"/>
          <p:nvPr/>
        </p:nvSpPr>
        <p:spPr>
          <a:xfrm>
            <a:off x="0" y="6290260"/>
            <a:ext cx="334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s://revistaindependientes.com/gracias-por-seguirnos-durante-2014/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nc-sa/3.0/"/>
              </a:rPr>
              <a:t>CC BY-SA-NC</a:t>
            </a:r>
            <a:endParaRPr lang="nl-NL" sz="9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67E2EDE8-A2FD-8941-9177-FB7B7E206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590727" y="3688961"/>
            <a:ext cx="3172023" cy="32861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A7CC2229-4413-5C47-BA62-7FAD2B8C5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015287" y="4318198"/>
            <a:ext cx="1790700" cy="17907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B585B26A-BAAE-174F-8652-1A1E625706E7}"/>
              </a:ext>
            </a:extLst>
          </p:cNvPr>
          <p:cNvSpPr txBox="1"/>
          <p:nvPr/>
        </p:nvSpPr>
        <p:spPr>
          <a:xfrm>
            <a:off x="8015287" y="6108898"/>
            <a:ext cx="1790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8" tooltip="http://nomsenarabe.blogspot.com/2011/01/yasmin-in-arabic-diwani-style.html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9" tooltip="https://creativecommons.org/licenses/by-nc-nd/3.0/"/>
              </a:rPr>
              <a:t>CC BY-NC-ND</a:t>
            </a:r>
            <a:endParaRPr lang="nl-NL" sz="90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B3909525-0EDF-7344-8A2A-8145A8D32452}"/>
              </a:ext>
            </a:extLst>
          </p:cNvPr>
          <p:cNvSpPr txBox="1"/>
          <p:nvPr/>
        </p:nvSpPr>
        <p:spPr>
          <a:xfrm>
            <a:off x="646510" y="2129909"/>
            <a:ext cx="31720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6600" dirty="0"/>
              <a:t>شكرا</a:t>
            </a:r>
            <a:endParaRPr lang="nl-NL" sz="6600" dirty="0"/>
          </a:p>
        </p:txBody>
      </p:sp>
      <p:pic>
        <p:nvPicPr>
          <p:cNvPr id="1026" name="Picture 2" descr="Spasibo, het vector cyrillische hand van letters voorzien De vertaling van Rus van woord dankt u Kalligrafische inschrijving">
            <a:extLst>
              <a:ext uri="{FF2B5EF4-FFF2-40B4-BE49-F238E27FC236}">
                <a16:creationId xmlns:a16="http://schemas.microsoft.com/office/drawing/2014/main" xmlns="" id="{502CDFB3-183A-A744-9887-A8175D687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196" y="1158517"/>
            <a:ext cx="2200275" cy="23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83B08C97-6F88-1742-BC4B-A01BBFD76657}"/>
              </a:ext>
            </a:extLst>
          </p:cNvPr>
          <p:cNvSpPr txBox="1"/>
          <p:nvPr/>
        </p:nvSpPr>
        <p:spPr>
          <a:xfrm>
            <a:off x="3161110" y="1637775"/>
            <a:ext cx="2339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4800" dirty="0"/>
              <a:t>谢谢</a:t>
            </a:r>
            <a:endParaRPr lang="nl-NL" sz="480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B158C320-0CC8-AA46-9CE0-7E4949B25557}"/>
              </a:ext>
            </a:extLst>
          </p:cNvPr>
          <p:cNvSpPr txBox="1"/>
          <p:nvPr/>
        </p:nvSpPr>
        <p:spPr>
          <a:xfrm>
            <a:off x="5511901" y="1037530"/>
            <a:ext cx="39254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/>
              <a:t/>
            </a:r>
            <a:br>
              <a:rPr lang="nl-NL" sz="4400" dirty="0"/>
            </a:br>
            <a:r>
              <a:rPr lang="nl-NL" sz="4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Teşekkürler</a:t>
            </a:r>
            <a:endParaRPr lang="nl-NL" sz="44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xmlns="" id="{8CC34C62-CA29-2346-83C3-55A9FFA3D4E3}"/>
              </a:ext>
            </a:extLst>
          </p:cNvPr>
          <p:cNvSpPr txBox="1"/>
          <p:nvPr/>
        </p:nvSpPr>
        <p:spPr>
          <a:xfrm>
            <a:off x="1622624" y="3337917"/>
            <a:ext cx="19681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dirty="0"/>
              <a:t>Дякую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40253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CC4E3FA-C23D-6F4F-9F0C-7D997901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1513"/>
            <a:ext cx="10515600" cy="6076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Vraag:					Antwoord:	</a:t>
            </a: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Ben je getrouwd? 			Ja, ik ben getrouwd…..</a:t>
            </a:r>
          </a:p>
          <a:p>
            <a:pPr marL="0" indent="0">
              <a:buNone/>
            </a:pPr>
            <a:r>
              <a:rPr lang="nl-NL" dirty="0"/>
              <a:t>Hoe heet je man/je vrouw?		Mijn man/ vrouw heet….</a:t>
            </a:r>
          </a:p>
          <a:p>
            <a:pPr marL="0" indent="0">
              <a:buNone/>
            </a:pPr>
            <a:r>
              <a:rPr lang="nl-NL" dirty="0"/>
              <a:t>					Nee, Ik ben niet getrouwd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Heb je een vriend/ vriendin?	Nee, Ik ben vrijgezel.</a:t>
            </a:r>
          </a:p>
          <a:p>
            <a:pPr marL="0" indent="0">
              <a:buNone/>
            </a:pPr>
            <a:r>
              <a:rPr lang="nl-NL" dirty="0"/>
              <a:t>Hoe heet je vriend/vriendin? 	Ja, mijn vriend/ vriendin heet…..</a:t>
            </a:r>
          </a:p>
          <a:p>
            <a:pPr marL="0" indent="0">
              <a:buNone/>
            </a:pPr>
            <a:r>
              <a:rPr lang="nl-NL" dirty="0"/>
              <a:t>					</a:t>
            </a:r>
            <a:br>
              <a:rPr lang="nl-NL" dirty="0"/>
            </a:br>
            <a:r>
              <a:rPr lang="nl-NL" dirty="0"/>
              <a:t>Heb je kinderen? 			Ja, ik heb kinderen.</a:t>
            </a:r>
          </a:p>
          <a:p>
            <a:pPr marL="0" indent="0">
              <a:buNone/>
            </a:pPr>
            <a:r>
              <a:rPr lang="nl-NL" dirty="0"/>
              <a:t>Hoeveel kinderen heb je?		Ik heb een kind/ ik heb …… kinderen</a:t>
            </a:r>
          </a:p>
          <a:p>
            <a:pPr marL="0" indent="0">
              <a:buNone/>
            </a:pPr>
            <a:r>
              <a:rPr lang="nl-NL" dirty="0"/>
              <a:t>					een zoon, twee zonen, een dochter/ twee  					dochters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 heten ze? 			Mijn zoon heet …./ mijn dochter heet</a:t>
            </a:r>
          </a:p>
          <a:p>
            <a:pPr marL="0" indent="0">
              <a:buNone/>
            </a:pPr>
            <a:r>
              <a:rPr lang="nl-NL" dirty="0"/>
              <a:t>Hoe oud zijn ze? 			Mijn zoon is drie. Mijn dochter is zes.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899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F91E04C-46D9-AE4A-B9ED-8D889EDF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275388"/>
            <a:ext cx="5200758" cy="47421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Hoe gaat het?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68700B3-043A-9B40-ADE2-C47DC7B4D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808" y="1275388"/>
            <a:ext cx="4867609" cy="4742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Hoe </a:t>
            </a:r>
            <a:r>
              <a:rPr lang="en-US" sz="2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antwoord</a:t>
            </a:r>
            <a:r>
              <a:rPr lang="en-US" sz="2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je op </a:t>
            </a:r>
            <a:r>
              <a:rPr lang="en-US" sz="2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deze</a:t>
            </a:r>
            <a:r>
              <a:rPr lang="en-US" sz="2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vraag</a:t>
            </a:r>
            <a:r>
              <a:rPr lang="en-US" sz="2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814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xmlns="" id="{72F44C70-6995-CA43-B132-78A76B51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4" y="4471988"/>
            <a:ext cx="3822972" cy="2212147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nl-NL" sz="11200" dirty="0"/>
          </a:p>
          <a:p>
            <a:pPr marL="0" indent="0">
              <a:buNone/>
            </a:pPr>
            <a:endParaRPr lang="nl-NL" sz="11200" dirty="0"/>
          </a:p>
          <a:p>
            <a:pPr marL="0" indent="0">
              <a:buNone/>
            </a:pPr>
            <a:r>
              <a:rPr lang="nl-NL" sz="9600" dirty="0"/>
              <a:t>Geweldig		</a:t>
            </a:r>
          </a:p>
          <a:p>
            <a:pPr marL="0" indent="0">
              <a:buNone/>
            </a:pPr>
            <a:r>
              <a:rPr lang="nl-NL" sz="9600" dirty="0"/>
              <a:t>Niet zo goed</a:t>
            </a:r>
          </a:p>
          <a:p>
            <a:pPr marL="0" indent="0">
              <a:buNone/>
            </a:pPr>
            <a:r>
              <a:rPr lang="nl-NL" sz="9600" dirty="0"/>
              <a:t>slecht	</a:t>
            </a:r>
          </a:p>
          <a:p>
            <a:pPr marL="0" indent="0">
              <a:buNone/>
            </a:pPr>
            <a:r>
              <a:rPr lang="nl-NL" sz="9600" dirty="0"/>
              <a:t>Heel goed</a:t>
            </a:r>
          </a:p>
          <a:p>
            <a:pPr marL="0" indent="0">
              <a:buNone/>
            </a:pPr>
            <a:r>
              <a:rPr lang="nl-NL" sz="9600" dirty="0"/>
              <a:t>Vreselijk </a:t>
            </a:r>
            <a:r>
              <a:rPr lang="nl-NL" sz="11200" dirty="0"/>
              <a:t>				</a:t>
            </a:r>
          </a:p>
          <a:p>
            <a:pPr marL="0" indent="0">
              <a:buNone/>
            </a:pPr>
            <a:r>
              <a:rPr lang="nl-NL" sz="4000" dirty="0"/>
              <a:t>									</a:t>
            </a:r>
          </a:p>
        </p:txBody>
      </p:sp>
      <p:pic>
        <p:nvPicPr>
          <p:cNvPr id="7" name="Graphic 6" descr="Contour van lachend gezicht">
            <a:extLst>
              <a:ext uri="{FF2B5EF4-FFF2-40B4-BE49-F238E27FC236}">
                <a16:creationId xmlns:a16="http://schemas.microsoft.com/office/drawing/2014/main" xmlns="" id="{021E249C-CA9E-DF4B-A54C-276F74D1D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50860" y="-245401"/>
            <a:ext cx="3584448" cy="3584448"/>
          </a:xfrm>
          <a:prstGeom prst="rect">
            <a:avLst/>
          </a:prstGeom>
        </p:spPr>
      </p:pic>
      <p:pic>
        <p:nvPicPr>
          <p:cNvPr id="9" name="Graphic 8" descr="Contour van triest gezicht">
            <a:extLst>
              <a:ext uri="{FF2B5EF4-FFF2-40B4-BE49-F238E27FC236}">
                <a16:creationId xmlns:a16="http://schemas.microsoft.com/office/drawing/2014/main" xmlns="" id="{6F55FA2D-8C65-A042-BCF4-B37EE9177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-245401"/>
            <a:ext cx="3584448" cy="3584448"/>
          </a:xfrm>
          <a:prstGeom prst="rect">
            <a:avLst/>
          </a:prstGeom>
        </p:spPr>
      </p:pic>
      <p:pic>
        <p:nvPicPr>
          <p:cNvPr id="11" name="Graphic 10" descr="Contour van verwarrend gezicht">
            <a:extLst>
              <a:ext uri="{FF2B5EF4-FFF2-40B4-BE49-F238E27FC236}">
                <a16:creationId xmlns:a16="http://schemas.microsoft.com/office/drawing/2014/main" xmlns="" id="{590D5173-2F55-7542-995C-013AC8CC5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69348" y="-245401"/>
            <a:ext cx="3584448" cy="358444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72E34D78-10A2-9444-BDA8-5E3197476763}"/>
              </a:ext>
            </a:extLst>
          </p:cNvPr>
          <p:cNvSpPr txBox="1"/>
          <p:nvPr/>
        </p:nvSpPr>
        <p:spPr>
          <a:xfrm>
            <a:off x="2813572" y="4006479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Goed	</a:t>
            </a:r>
          </a:p>
          <a:p>
            <a:pPr marL="0" indent="0">
              <a:buNone/>
            </a:pPr>
            <a:r>
              <a:rPr lang="nl-NL" sz="2400" dirty="0"/>
              <a:t>Prima</a:t>
            </a:r>
          </a:p>
          <a:p>
            <a:pPr marL="0" indent="0">
              <a:buNone/>
            </a:pPr>
            <a:r>
              <a:rPr lang="nl-NL" sz="2400" dirty="0"/>
              <a:t> Fantastisch 				</a:t>
            </a:r>
          </a:p>
          <a:p>
            <a:pPr marL="0" indent="0">
              <a:buNone/>
            </a:pPr>
            <a:r>
              <a:rPr lang="nl-NL" sz="2400" dirty="0"/>
              <a:t>Het gaat wel				</a:t>
            </a:r>
          </a:p>
          <a:p>
            <a:pPr marL="0" indent="0">
              <a:buNone/>
            </a:pPr>
            <a:r>
              <a:rPr lang="nl-NL" sz="2400" dirty="0"/>
              <a:t>Uitstekend</a:t>
            </a:r>
          </a:p>
        </p:txBody>
      </p:sp>
    </p:spTree>
    <p:extLst>
      <p:ext uri="{BB962C8B-B14F-4D97-AF65-F5344CB8AC3E}">
        <p14:creationId xmlns:p14="http://schemas.microsoft.com/office/powerpoint/2010/main" val="419471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E151860-63C3-EE4E-8B8E-CB9D9566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Hoe gaat het? Oefenen!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6A6C796-706E-C747-8C40-8D640DCC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481959"/>
            <a:ext cx="11164614" cy="4695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/>
              <a:t>Vraag:						Antwoord:</a:t>
            </a:r>
          </a:p>
          <a:p>
            <a:pPr marL="0" indent="0">
              <a:buNone/>
            </a:pPr>
            <a:r>
              <a:rPr lang="nl-NL" sz="2400" b="1" dirty="0">
                <a:solidFill>
                  <a:schemeClr val="tx1">
                    <a:alpha val="80000"/>
                  </a:schemeClr>
                </a:solidFill>
              </a:rPr>
              <a:t>Dialoog 1: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A: Hoe gaat het?				B: Het gaat goed! En met jou?</a:t>
            </a:r>
          </a:p>
          <a:p>
            <a:endParaRPr lang="nl-NL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A: Met mij gaat het (ook) goed.</a:t>
            </a:r>
          </a:p>
          <a:p>
            <a:pPr marL="0" indent="0">
              <a:buNone/>
            </a:pPr>
            <a:endParaRPr lang="nl-NL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1">
                    <a:alpha val="80000"/>
                  </a:schemeClr>
                </a:solidFill>
              </a:rPr>
              <a:t>Dialoog 2: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A: Hoe is het?					B: Het gaat wel. Ik ben een beetje moe.							Hoe is het met jou?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A: Het gaat prima. 				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5937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DAC9FD1-861E-6945-8E0E-4B5C84DC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	</a:t>
            </a:r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9437143-6B2F-C240-977E-1263333D0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27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persoon, groep, binnen&#10;&#10;Automatisch gegenereerde beschrijving">
            <a:extLst>
              <a:ext uri="{FF2B5EF4-FFF2-40B4-BE49-F238E27FC236}">
                <a16:creationId xmlns:a16="http://schemas.microsoft.com/office/drawing/2014/main" xmlns="" id="{40DDF5E5-4D0D-1E43-A4FD-C81A35113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5" y="11906"/>
            <a:ext cx="2228851" cy="14967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18B59FEF-0773-5248-8FED-875A71C0A894}"/>
              </a:ext>
            </a:extLst>
          </p:cNvPr>
          <p:cNvSpPr txBox="1"/>
          <p:nvPr/>
        </p:nvSpPr>
        <p:spPr>
          <a:xfrm>
            <a:off x="6601476" y="313650"/>
            <a:ext cx="47713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nl-NL" sz="2400" dirty="0"/>
              <a:t>De juf/meester/ docent/ leerkracht</a:t>
            </a:r>
          </a:p>
          <a:p>
            <a:r>
              <a:rPr lang="nl-NL" sz="2400" dirty="0"/>
              <a:t>b) Het cijfer/ de cijfers</a:t>
            </a:r>
          </a:p>
          <a:p>
            <a:r>
              <a:rPr lang="nl-NL" sz="2400" dirty="0"/>
              <a:t>c) Het rapport</a:t>
            </a:r>
          </a:p>
          <a:p>
            <a:r>
              <a:rPr lang="nl-NL" sz="2400" dirty="0"/>
              <a:t>d) De toets</a:t>
            </a:r>
          </a:p>
          <a:p>
            <a:r>
              <a:rPr lang="nl-NL" sz="2400" dirty="0"/>
              <a:t>e) Het plezier/ blij</a:t>
            </a:r>
          </a:p>
          <a:p>
            <a:r>
              <a:rPr lang="nl-NL" sz="2400" dirty="0"/>
              <a:t>f) willen</a:t>
            </a:r>
          </a:p>
          <a:p>
            <a:r>
              <a:rPr lang="nl-NL" sz="2400" dirty="0"/>
              <a:t>g) leren</a:t>
            </a:r>
          </a:p>
        </p:txBody>
      </p:sp>
      <p:pic>
        <p:nvPicPr>
          <p:cNvPr id="9" name="Afbeelding 8" descr="Afbeelding met tafel&#10;&#10;Automatisch gegenereerde beschrijving">
            <a:extLst>
              <a:ext uri="{FF2B5EF4-FFF2-40B4-BE49-F238E27FC236}">
                <a16:creationId xmlns:a16="http://schemas.microsoft.com/office/drawing/2014/main" xmlns="" id="{526CC6F4-4631-5D49-A6F9-7D9B5A9CF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376" y="4537481"/>
            <a:ext cx="3543300" cy="2298700"/>
          </a:xfrm>
          <a:prstGeom prst="rect">
            <a:avLst/>
          </a:prstGeom>
        </p:spPr>
      </p:pic>
      <p:pic>
        <p:nvPicPr>
          <p:cNvPr id="11" name="Afbeelding 10" descr="Afbeelding met plaats, illustratie&#10;&#10;Automatisch gegenereerde beschrijving">
            <a:extLst>
              <a:ext uri="{FF2B5EF4-FFF2-40B4-BE49-F238E27FC236}">
                <a16:creationId xmlns:a16="http://schemas.microsoft.com/office/drawing/2014/main" xmlns="" id="{74B2476C-CC68-6D40-87CB-C822C0A41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314" y="11906"/>
            <a:ext cx="1391714" cy="18248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DBE33091-5557-E54E-8CAE-1AD1D9F9D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196" y="2442350"/>
            <a:ext cx="1845716" cy="1973300"/>
          </a:xfrm>
          <a:prstGeom prst="rect">
            <a:avLst/>
          </a:prstGeom>
        </p:spPr>
      </p:pic>
      <p:pic>
        <p:nvPicPr>
          <p:cNvPr id="15" name="Afbeelding 14" descr="Afbeelding met tafel&#10;&#10;Automatisch gegenereerde beschrijving">
            <a:extLst>
              <a:ext uri="{FF2B5EF4-FFF2-40B4-BE49-F238E27FC236}">
                <a16:creationId xmlns:a16="http://schemas.microsoft.com/office/drawing/2014/main" xmlns="" id="{DB8A95CA-6E9D-BF4E-9A42-D47716491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8" y="1555146"/>
            <a:ext cx="2233258" cy="3161099"/>
          </a:xfrm>
          <a:prstGeom prst="rect">
            <a:avLst/>
          </a:prstGeom>
        </p:spPr>
      </p:pic>
      <p:pic>
        <p:nvPicPr>
          <p:cNvPr id="17" name="Afbeelding 16" descr="Afbeelding met persoon, binnen&#10;&#10;Automatisch gegenereerde beschrijving">
            <a:extLst>
              <a:ext uri="{FF2B5EF4-FFF2-40B4-BE49-F238E27FC236}">
                <a16:creationId xmlns:a16="http://schemas.microsoft.com/office/drawing/2014/main" xmlns="" id="{84DFA536-7933-C94E-A688-9C4C8D439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975" y="4680744"/>
            <a:ext cx="3604079" cy="1824850"/>
          </a:xfrm>
          <a:prstGeom prst="rect">
            <a:avLst/>
          </a:prstGeom>
        </p:spPr>
      </p:pic>
      <p:pic>
        <p:nvPicPr>
          <p:cNvPr id="19" name="Afbeelding 1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xmlns="" id="{E07097EB-2CAE-9F4A-9F35-5EEAC5A86E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5157" y="3711575"/>
            <a:ext cx="2794000" cy="2921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xmlns="" id="{693CE240-2D33-924B-93AC-69FB9623A598}"/>
                  </a:ext>
                </a:extLst>
              </p14:cNvPr>
              <p14:cNvContentPartPr/>
              <p14:nvPr/>
            </p14:nvContentPartPr>
            <p14:xfrm>
              <a:off x="221782" y="191430"/>
              <a:ext cx="360" cy="24444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693CE240-2D33-924B-93AC-69FB9623A5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3782" y="173430"/>
                <a:ext cx="360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xmlns="" id="{A05BEA5A-3FA3-5045-AE6E-77CE71D2C4B9}"/>
                  </a:ext>
                </a:extLst>
              </p14:cNvPr>
              <p14:cNvContentPartPr/>
              <p14:nvPr/>
            </p14:nvContentPartPr>
            <p14:xfrm>
              <a:off x="2258302" y="1862550"/>
              <a:ext cx="238320" cy="38772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A05BEA5A-3FA3-5045-AE6E-77CE71D2C4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40302" y="1844550"/>
                <a:ext cx="2739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xmlns="" id="{4A0BCEAA-877F-8A4D-B676-087B87022C5B}"/>
                  </a:ext>
                </a:extLst>
              </p14:cNvPr>
              <p14:cNvContentPartPr/>
              <p14:nvPr/>
            </p14:nvContentPartPr>
            <p14:xfrm>
              <a:off x="3785422" y="173430"/>
              <a:ext cx="289440" cy="36972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4A0BCEAA-877F-8A4D-B676-087B87022C5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67422" y="155790"/>
                <a:ext cx="325080" cy="4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ep 24">
            <a:extLst>
              <a:ext uri="{FF2B5EF4-FFF2-40B4-BE49-F238E27FC236}">
                <a16:creationId xmlns:a16="http://schemas.microsoft.com/office/drawing/2014/main" xmlns="" id="{409C1766-5585-3B49-AA4A-8C6499EE4013}"/>
              </a:ext>
            </a:extLst>
          </p:cNvPr>
          <p:cNvGrpSpPr/>
          <p:nvPr/>
        </p:nvGrpSpPr>
        <p:grpSpPr>
          <a:xfrm>
            <a:off x="3003502" y="2835270"/>
            <a:ext cx="185400" cy="705600"/>
            <a:chOff x="3003502" y="2835270"/>
            <a:chExt cx="185400" cy="70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t 22">
                  <a:extLst>
                    <a:ext uri="{FF2B5EF4-FFF2-40B4-BE49-F238E27FC236}">
                      <a16:creationId xmlns:a16="http://schemas.microsoft.com/office/drawing/2014/main" xmlns="" id="{865A85A3-04BC-1D41-8A0C-771CE584394C}"/>
                    </a:ext>
                  </a:extLst>
                </p14:cNvPr>
                <p14:cNvContentPartPr/>
                <p14:nvPr/>
              </p14:nvContentPartPr>
              <p14:xfrm>
                <a:off x="3003502" y="2835270"/>
                <a:ext cx="152280" cy="389880"/>
              </p14:xfrm>
            </p:contentPart>
          </mc:Choice>
          <mc:Fallback xmlns="">
            <p:pic>
              <p:nvPicPr>
                <p:cNvPr id="23" name="Inkt 22">
                  <a:extLst>
                    <a:ext uri="{FF2B5EF4-FFF2-40B4-BE49-F238E27FC236}">
                      <a16:creationId xmlns:a16="http://schemas.microsoft.com/office/drawing/2014/main" id="{865A85A3-04BC-1D41-8A0C-771CE58439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85862" y="2817270"/>
                  <a:ext cx="1879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t 23">
                  <a:extLst>
                    <a:ext uri="{FF2B5EF4-FFF2-40B4-BE49-F238E27FC236}">
                      <a16:creationId xmlns:a16="http://schemas.microsoft.com/office/drawing/2014/main" xmlns="" id="{EE72B13E-66A8-C248-8603-FC70435E46D3}"/>
                    </a:ext>
                  </a:extLst>
                </p14:cNvPr>
                <p14:cNvContentPartPr/>
                <p14:nvPr/>
              </p14:nvContentPartPr>
              <p14:xfrm>
                <a:off x="3188542" y="2889270"/>
                <a:ext cx="360" cy="651600"/>
              </p14:xfrm>
            </p:contentPart>
          </mc:Choice>
          <mc:Fallback xmlns="">
            <p:pic>
              <p:nvPicPr>
                <p:cNvPr id="24" name="Inkt 23">
                  <a:extLst>
                    <a:ext uri="{FF2B5EF4-FFF2-40B4-BE49-F238E27FC236}">
                      <a16:creationId xmlns:a16="http://schemas.microsoft.com/office/drawing/2014/main" id="{EE72B13E-66A8-C248-8603-FC70435E46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70542" y="2871270"/>
                  <a:ext cx="36000" cy="68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xmlns="" id="{E28A302B-1327-BC45-83E0-7F02B39ABB09}"/>
              </a:ext>
            </a:extLst>
          </p:cNvPr>
          <p:cNvGrpSpPr/>
          <p:nvPr/>
        </p:nvGrpSpPr>
        <p:grpSpPr>
          <a:xfrm>
            <a:off x="3173422" y="4432590"/>
            <a:ext cx="451440" cy="603360"/>
            <a:chOff x="3173422" y="4432590"/>
            <a:chExt cx="45144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t 25">
                  <a:extLst>
                    <a:ext uri="{FF2B5EF4-FFF2-40B4-BE49-F238E27FC236}">
                      <a16:creationId xmlns:a16="http://schemas.microsoft.com/office/drawing/2014/main" xmlns="" id="{7F26D7F5-748D-2D4D-AA7C-71CED508305F}"/>
                    </a:ext>
                  </a:extLst>
                </p14:cNvPr>
                <p14:cNvContentPartPr/>
                <p14:nvPr/>
              </p14:nvContentPartPr>
              <p14:xfrm>
                <a:off x="3173422" y="4432590"/>
                <a:ext cx="241200" cy="603360"/>
              </p14:xfrm>
            </p:contentPart>
          </mc:Choice>
          <mc:Fallback xmlns="">
            <p:pic>
              <p:nvPicPr>
                <p:cNvPr id="26" name="Inkt 25">
                  <a:extLst>
                    <a:ext uri="{FF2B5EF4-FFF2-40B4-BE49-F238E27FC236}">
                      <a16:creationId xmlns:a16="http://schemas.microsoft.com/office/drawing/2014/main" id="{7F26D7F5-748D-2D4D-AA7C-71CED50830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55782" y="4414950"/>
                  <a:ext cx="27684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xmlns="" id="{54E95D84-5B85-AE44-A450-ECB506E483AE}"/>
                    </a:ext>
                  </a:extLst>
                </p14:cNvPr>
                <p14:cNvContentPartPr/>
                <p14:nvPr/>
              </p14:nvContentPartPr>
              <p14:xfrm>
                <a:off x="3251542" y="4453830"/>
                <a:ext cx="373320" cy="360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54E95D84-5B85-AE44-A450-ECB506E483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33902" y="4435830"/>
                  <a:ext cx="4089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t 28">
                <a:extLst>
                  <a:ext uri="{FF2B5EF4-FFF2-40B4-BE49-F238E27FC236}">
                    <a16:creationId xmlns:a16="http://schemas.microsoft.com/office/drawing/2014/main" xmlns="" id="{9275CF51-7D9B-8041-A7A6-4695E8199F9A}"/>
                  </a:ext>
                </a:extLst>
              </p14:cNvPr>
              <p14:cNvContentPartPr/>
              <p14:nvPr/>
            </p14:nvContentPartPr>
            <p14:xfrm>
              <a:off x="5122462" y="4130910"/>
              <a:ext cx="232200" cy="464400"/>
            </p14:xfrm>
          </p:contentPart>
        </mc:Choice>
        <mc:Fallback xmlns="">
          <p:pic>
            <p:nvPicPr>
              <p:cNvPr id="29" name="Inkt 28">
                <a:extLst>
                  <a:ext uri="{FF2B5EF4-FFF2-40B4-BE49-F238E27FC236}">
                    <a16:creationId xmlns:a16="http://schemas.microsoft.com/office/drawing/2014/main" id="{9275CF51-7D9B-8041-A7A6-4695E8199F9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04462" y="4113270"/>
                <a:ext cx="267840" cy="50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ep 31">
            <a:extLst>
              <a:ext uri="{FF2B5EF4-FFF2-40B4-BE49-F238E27FC236}">
                <a16:creationId xmlns:a16="http://schemas.microsoft.com/office/drawing/2014/main" xmlns="" id="{C40ADCE2-5412-3D4E-B1A3-5E905651C314}"/>
              </a:ext>
            </a:extLst>
          </p:cNvPr>
          <p:cNvGrpSpPr/>
          <p:nvPr/>
        </p:nvGrpSpPr>
        <p:grpSpPr>
          <a:xfrm>
            <a:off x="9243022" y="5351670"/>
            <a:ext cx="546480" cy="860400"/>
            <a:chOff x="9243022" y="5351670"/>
            <a:chExt cx="546480" cy="86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t 29">
                  <a:extLst>
                    <a:ext uri="{FF2B5EF4-FFF2-40B4-BE49-F238E27FC236}">
                      <a16:creationId xmlns:a16="http://schemas.microsoft.com/office/drawing/2014/main" xmlns="" id="{EEA3F244-5F2A-B848-A09D-E47F206FE071}"/>
                    </a:ext>
                  </a:extLst>
                </p14:cNvPr>
                <p14:cNvContentPartPr/>
                <p14:nvPr/>
              </p14:nvContentPartPr>
              <p14:xfrm>
                <a:off x="9243022" y="5351670"/>
                <a:ext cx="367560" cy="860400"/>
              </p14:xfrm>
            </p:contentPart>
          </mc:Choice>
          <mc:Fallback xmlns="">
            <p:pic>
              <p:nvPicPr>
                <p:cNvPr id="30" name="Inkt 29">
                  <a:extLst>
                    <a:ext uri="{FF2B5EF4-FFF2-40B4-BE49-F238E27FC236}">
                      <a16:creationId xmlns:a16="http://schemas.microsoft.com/office/drawing/2014/main" id="{EEA3F244-5F2A-B848-A09D-E47F206FE07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25022" y="5334030"/>
                  <a:ext cx="403200" cy="89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t 30">
                  <a:extLst>
                    <a:ext uri="{FF2B5EF4-FFF2-40B4-BE49-F238E27FC236}">
                      <a16:creationId xmlns:a16="http://schemas.microsoft.com/office/drawing/2014/main" xmlns="" id="{7076B82E-24D1-F741-A6AF-59602890CE1B}"/>
                    </a:ext>
                  </a:extLst>
                </p14:cNvPr>
                <p14:cNvContentPartPr/>
                <p14:nvPr/>
              </p14:nvContentPartPr>
              <p14:xfrm>
                <a:off x="9389542" y="5674590"/>
                <a:ext cx="399960" cy="52560"/>
              </p14:xfrm>
            </p:contentPart>
          </mc:Choice>
          <mc:Fallback xmlns="">
            <p:pic>
              <p:nvPicPr>
                <p:cNvPr id="31" name="Inkt 30">
                  <a:extLst>
                    <a:ext uri="{FF2B5EF4-FFF2-40B4-BE49-F238E27FC236}">
                      <a16:creationId xmlns:a16="http://schemas.microsoft.com/office/drawing/2014/main" id="{7076B82E-24D1-F741-A6AF-59602890CE1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71542" y="5656590"/>
                  <a:ext cx="4356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xmlns="" id="{50613F4F-6AB3-9B45-A8A8-D250E034CC2C}"/>
              </a:ext>
            </a:extLst>
          </p:cNvPr>
          <p:cNvGrpSpPr/>
          <p:nvPr/>
        </p:nvGrpSpPr>
        <p:grpSpPr>
          <a:xfrm>
            <a:off x="6959902" y="4311990"/>
            <a:ext cx="603360" cy="1303920"/>
            <a:chOff x="6959902" y="4311990"/>
            <a:chExt cx="603360" cy="13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Inkt 32">
                  <a:extLst>
                    <a:ext uri="{FF2B5EF4-FFF2-40B4-BE49-F238E27FC236}">
                      <a16:creationId xmlns:a16="http://schemas.microsoft.com/office/drawing/2014/main" xmlns="" id="{6C1764DC-A565-B245-B0FC-7DF9CDDF10B9}"/>
                    </a:ext>
                  </a:extLst>
                </p14:cNvPr>
                <p14:cNvContentPartPr/>
                <p14:nvPr/>
              </p14:nvContentPartPr>
              <p14:xfrm>
                <a:off x="6959902" y="5308830"/>
                <a:ext cx="343800" cy="307080"/>
              </p14:xfrm>
            </p:contentPart>
          </mc:Choice>
          <mc:Fallback xmlns="">
            <p:pic>
              <p:nvPicPr>
                <p:cNvPr id="33" name="Inkt 32">
                  <a:extLst>
                    <a:ext uri="{FF2B5EF4-FFF2-40B4-BE49-F238E27FC236}">
                      <a16:creationId xmlns:a16="http://schemas.microsoft.com/office/drawing/2014/main" id="{6C1764DC-A565-B245-B0FC-7DF9CDDF10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42262" y="5290830"/>
                  <a:ext cx="3794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t 33">
                  <a:extLst>
                    <a:ext uri="{FF2B5EF4-FFF2-40B4-BE49-F238E27FC236}">
                      <a16:creationId xmlns:a16="http://schemas.microsoft.com/office/drawing/2014/main" xmlns="" id="{A1BD2755-A035-FD40-8124-B4D9F864B8D6}"/>
                    </a:ext>
                  </a:extLst>
                </p14:cNvPr>
                <p14:cNvContentPartPr/>
                <p14:nvPr/>
              </p14:nvContentPartPr>
              <p14:xfrm>
                <a:off x="7263022" y="4311990"/>
                <a:ext cx="262800" cy="876600"/>
              </p14:xfrm>
            </p:contentPart>
          </mc:Choice>
          <mc:Fallback xmlns="">
            <p:pic>
              <p:nvPicPr>
                <p:cNvPr id="34" name="Inkt 33">
                  <a:extLst>
                    <a:ext uri="{FF2B5EF4-FFF2-40B4-BE49-F238E27FC236}">
                      <a16:creationId xmlns:a16="http://schemas.microsoft.com/office/drawing/2014/main" id="{A1BD2755-A035-FD40-8124-B4D9F864B8D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45022" y="4293990"/>
                  <a:ext cx="298440" cy="9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Inkt 34">
                  <a:extLst>
                    <a:ext uri="{FF2B5EF4-FFF2-40B4-BE49-F238E27FC236}">
                      <a16:creationId xmlns:a16="http://schemas.microsoft.com/office/drawing/2014/main" xmlns="" id="{C895BD50-6408-604F-A0C6-0ED96BB84E46}"/>
                    </a:ext>
                  </a:extLst>
                </p14:cNvPr>
                <p14:cNvContentPartPr/>
                <p14:nvPr/>
              </p14:nvContentPartPr>
              <p14:xfrm>
                <a:off x="7196062" y="5087790"/>
                <a:ext cx="367200" cy="126360"/>
              </p14:xfrm>
            </p:contentPart>
          </mc:Choice>
          <mc:Fallback xmlns="">
            <p:pic>
              <p:nvPicPr>
                <p:cNvPr id="35" name="Inkt 34">
                  <a:extLst>
                    <a:ext uri="{FF2B5EF4-FFF2-40B4-BE49-F238E27FC236}">
                      <a16:creationId xmlns:a16="http://schemas.microsoft.com/office/drawing/2014/main" id="{C895BD50-6408-604F-A0C6-0ED96BB84E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78062" y="5070150"/>
                  <a:ext cx="4028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xmlns="" id="{D0EE8A27-1044-7B4E-8BF7-DF477AF88DDA}"/>
              </a:ext>
            </a:extLst>
          </p:cNvPr>
          <p:cNvGrpSpPr/>
          <p:nvPr/>
        </p:nvGrpSpPr>
        <p:grpSpPr>
          <a:xfrm>
            <a:off x="5774062" y="4866390"/>
            <a:ext cx="951120" cy="733320"/>
            <a:chOff x="5774062" y="4866390"/>
            <a:chExt cx="951120" cy="73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Inkt 36">
                  <a:extLst>
                    <a:ext uri="{FF2B5EF4-FFF2-40B4-BE49-F238E27FC236}">
                      <a16:creationId xmlns:a16="http://schemas.microsoft.com/office/drawing/2014/main" xmlns="" id="{2884C15C-E528-724C-9529-93E108402880}"/>
                    </a:ext>
                  </a:extLst>
                </p14:cNvPr>
                <p14:cNvContentPartPr/>
                <p14:nvPr/>
              </p14:nvContentPartPr>
              <p14:xfrm>
                <a:off x="6386422" y="5276430"/>
                <a:ext cx="338760" cy="323280"/>
              </p14:xfrm>
            </p:contentPart>
          </mc:Choice>
          <mc:Fallback xmlns="">
            <p:pic>
              <p:nvPicPr>
                <p:cNvPr id="37" name="Inkt 36">
                  <a:extLst>
                    <a:ext uri="{FF2B5EF4-FFF2-40B4-BE49-F238E27FC236}">
                      <a16:creationId xmlns:a16="http://schemas.microsoft.com/office/drawing/2014/main" id="{2884C15C-E528-724C-9529-93E10840288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68782" y="5258430"/>
                  <a:ext cx="3744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Inkt 37">
                  <a:extLst>
                    <a:ext uri="{FF2B5EF4-FFF2-40B4-BE49-F238E27FC236}">
                      <a16:creationId xmlns:a16="http://schemas.microsoft.com/office/drawing/2014/main" xmlns="" id="{CE8C81F1-0738-A049-8685-730F81A9B7B5}"/>
                    </a:ext>
                  </a:extLst>
                </p14:cNvPr>
                <p14:cNvContentPartPr/>
                <p14:nvPr/>
              </p14:nvContentPartPr>
              <p14:xfrm>
                <a:off x="5774062" y="4866390"/>
                <a:ext cx="348840" cy="249840"/>
              </p14:xfrm>
            </p:contentPart>
          </mc:Choice>
          <mc:Fallback xmlns="">
            <p:pic>
              <p:nvPicPr>
                <p:cNvPr id="38" name="Inkt 37">
                  <a:extLst>
                    <a:ext uri="{FF2B5EF4-FFF2-40B4-BE49-F238E27FC236}">
                      <a16:creationId xmlns:a16="http://schemas.microsoft.com/office/drawing/2014/main" id="{CE8C81F1-0738-A049-8685-730F81A9B7B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56062" y="4848390"/>
                  <a:ext cx="384480" cy="28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040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persoon, groep, binnen&#10;&#10;Automatisch gegenereerde beschrijving">
            <a:extLst>
              <a:ext uri="{FF2B5EF4-FFF2-40B4-BE49-F238E27FC236}">
                <a16:creationId xmlns:a16="http://schemas.microsoft.com/office/drawing/2014/main" xmlns="" id="{40DDF5E5-4D0D-1E43-A4FD-C81A35113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5" y="11906"/>
            <a:ext cx="2228851" cy="1496747"/>
          </a:xfrm>
          <a:prstGeom prst="rect">
            <a:avLst/>
          </a:prstGeom>
        </p:spPr>
      </p:pic>
      <p:pic>
        <p:nvPicPr>
          <p:cNvPr id="9" name="Afbeelding 8" descr="Afbeelding met tafel&#10;&#10;Automatisch gegenereerde beschrijving">
            <a:extLst>
              <a:ext uri="{FF2B5EF4-FFF2-40B4-BE49-F238E27FC236}">
                <a16:creationId xmlns:a16="http://schemas.microsoft.com/office/drawing/2014/main" xmlns="" id="{526CC6F4-4631-5D49-A6F9-7D9B5A9CF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376" y="4537481"/>
            <a:ext cx="3543300" cy="2298700"/>
          </a:xfrm>
          <a:prstGeom prst="rect">
            <a:avLst/>
          </a:prstGeom>
        </p:spPr>
      </p:pic>
      <p:pic>
        <p:nvPicPr>
          <p:cNvPr id="11" name="Afbeelding 10" descr="Afbeelding met plaats, illustratie&#10;&#10;Automatisch gegenereerde beschrijving">
            <a:extLst>
              <a:ext uri="{FF2B5EF4-FFF2-40B4-BE49-F238E27FC236}">
                <a16:creationId xmlns:a16="http://schemas.microsoft.com/office/drawing/2014/main" xmlns="" id="{74B2476C-CC68-6D40-87CB-C822C0A41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314" y="11906"/>
            <a:ext cx="1391714" cy="18248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DBE33091-5557-E54E-8CAE-1AD1D9F9D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196" y="2442350"/>
            <a:ext cx="1845716" cy="1973300"/>
          </a:xfrm>
          <a:prstGeom prst="rect">
            <a:avLst/>
          </a:prstGeom>
        </p:spPr>
      </p:pic>
      <p:pic>
        <p:nvPicPr>
          <p:cNvPr id="15" name="Afbeelding 14" descr="Afbeelding met tafel&#10;&#10;Automatisch gegenereerde beschrijving">
            <a:extLst>
              <a:ext uri="{FF2B5EF4-FFF2-40B4-BE49-F238E27FC236}">
                <a16:creationId xmlns:a16="http://schemas.microsoft.com/office/drawing/2014/main" xmlns="" id="{DB8A95CA-6E9D-BF4E-9A42-D47716491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8" y="1555146"/>
            <a:ext cx="2233258" cy="3161099"/>
          </a:xfrm>
          <a:prstGeom prst="rect">
            <a:avLst/>
          </a:prstGeom>
        </p:spPr>
      </p:pic>
      <p:pic>
        <p:nvPicPr>
          <p:cNvPr id="17" name="Afbeelding 16" descr="Afbeelding met persoon, binnen&#10;&#10;Automatisch gegenereerde beschrijving">
            <a:extLst>
              <a:ext uri="{FF2B5EF4-FFF2-40B4-BE49-F238E27FC236}">
                <a16:creationId xmlns:a16="http://schemas.microsoft.com/office/drawing/2014/main" xmlns="" id="{84DFA536-7933-C94E-A688-9C4C8D439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975" y="4680744"/>
            <a:ext cx="3604079" cy="1824850"/>
          </a:xfrm>
          <a:prstGeom prst="rect">
            <a:avLst/>
          </a:prstGeom>
        </p:spPr>
      </p:pic>
      <p:pic>
        <p:nvPicPr>
          <p:cNvPr id="19" name="Afbeelding 1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xmlns="" id="{E07097EB-2CAE-9F4A-9F35-5EEAC5A86E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5157" y="3711575"/>
            <a:ext cx="2794000" cy="2921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xmlns="" id="{693CE240-2D33-924B-93AC-69FB9623A598}"/>
                  </a:ext>
                </a:extLst>
              </p14:cNvPr>
              <p14:cNvContentPartPr/>
              <p14:nvPr/>
            </p14:nvContentPartPr>
            <p14:xfrm>
              <a:off x="221782" y="191430"/>
              <a:ext cx="360" cy="24444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693CE240-2D33-924B-93AC-69FB9623A5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3782" y="173430"/>
                <a:ext cx="360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xmlns="" id="{A05BEA5A-3FA3-5045-AE6E-77CE71D2C4B9}"/>
                  </a:ext>
                </a:extLst>
              </p14:cNvPr>
              <p14:cNvContentPartPr/>
              <p14:nvPr/>
            </p14:nvContentPartPr>
            <p14:xfrm>
              <a:off x="2258302" y="1862550"/>
              <a:ext cx="238320" cy="38772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A05BEA5A-3FA3-5045-AE6E-77CE71D2C4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40302" y="1844550"/>
                <a:ext cx="2739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xmlns="" id="{4A0BCEAA-877F-8A4D-B676-087B87022C5B}"/>
                  </a:ext>
                </a:extLst>
              </p14:cNvPr>
              <p14:cNvContentPartPr/>
              <p14:nvPr/>
            </p14:nvContentPartPr>
            <p14:xfrm>
              <a:off x="3785422" y="173430"/>
              <a:ext cx="289440" cy="36972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4A0BCEAA-877F-8A4D-B676-087B87022C5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67422" y="155430"/>
                <a:ext cx="325080" cy="4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ep 24">
            <a:extLst>
              <a:ext uri="{FF2B5EF4-FFF2-40B4-BE49-F238E27FC236}">
                <a16:creationId xmlns:a16="http://schemas.microsoft.com/office/drawing/2014/main" xmlns="" id="{409C1766-5585-3B49-AA4A-8C6499EE4013}"/>
              </a:ext>
            </a:extLst>
          </p:cNvPr>
          <p:cNvGrpSpPr/>
          <p:nvPr/>
        </p:nvGrpSpPr>
        <p:grpSpPr>
          <a:xfrm>
            <a:off x="3003502" y="2835270"/>
            <a:ext cx="185400" cy="705600"/>
            <a:chOff x="3003502" y="2835270"/>
            <a:chExt cx="185400" cy="70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t 22">
                  <a:extLst>
                    <a:ext uri="{FF2B5EF4-FFF2-40B4-BE49-F238E27FC236}">
                      <a16:creationId xmlns:a16="http://schemas.microsoft.com/office/drawing/2014/main" xmlns="" id="{865A85A3-04BC-1D41-8A0C-771CE584394C}"/>
                    </a:ext>
                  </a:extLst>
                </p14:cNvPr>
                <p14:cNvContentPartPr/>
                <p14:nvPr/>
              </p14:nvContentPartPr>
              <p14:xfrm>
                <a:off x="3003502" y="2835270"/>
                <a:ext cx="152280" cy="389880"/>
              </p14:xfrm>
            </p:contentPart>
          </mc:Choice>
          <mc:Fallback xmlns="">
            <p:pic>
              <p:nvPicPr>
                <p:cNvPr id="23" name="Inkt 22">
                  <a:extLst>
                    <a:ext uri="{FF2B5EF4-FFF2-40B4-BE49-F238E27FC236}">
                      <a16:creationId xmlns:a16="http://schemas.microsoft.com/office/drawing/2014/main" id="{865A85A3-04BC-1D41-8A0C-771CE58439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85502" y="2817270"/>
                  <a:ext cx="1879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t 23">
                  <a:extLst>
                    <a:ext uri="{FF2B5EF4-FFF2-40B4-BE49-F238E27FC236}">
                      <a16:creationId xmlns:a16="http://schemas.microsoft.com/office/drawing/2014/main" xmlns="" id="{EE72B13E-66A8-C248-8603-FC70435E46D3}"/>
                    </a:ext>
                  </a:extLst>
                </p14:cNvPr>
                <p14:cNvContentPartPr/>
                <p14:nvPr/>
              </p14:nvContentPartPr>
              <p14:xfrm>
                <a:off x="3188542" y="2889270"/>
                <a:ext cx="360" cy="651600"/>
              </p14:xfrm>
            </p:contentPart>
          </mc:Choice>
          <mc:Fallback xmlns="">
            <p:pic>
              <p:nvPicPr>
                <p:cNvPr id="24" name="Inkt 23">
                  <a:extLst>
                    <a:ext uri="{FF2B5EF4-FFF2-40B4-BE49-F238E27FC236}">
                      <a16:creationId xmlns:a16="http://schemas.microsoft.com/office/drawing/2014/main" id="{EE72B13E-66A8-C248-8603-FC70435E46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70542" y="2871270"/>
                  <a:ext cx="36000" cy="68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xmlns="" id="{E28A302B-1327-BC45-83E0-7F02B39ABB09}"/>
              </a:ext>
            </a:extLst>
          </p:cNvPr>
          <p:cNvGrpSpPr/>
          <p:nvPr/>
        </p:nvGrpSpPr>
        <p:grpSpPr>
          <a:xfrm>
            <a:off x="3173422" y="4432590"/>
            <a:ext cx="451440" cy="603360"/>
            <a:chOff x="3173422" y="4432590"/>
            <a:chExt cx="45144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t 25">
                  <a:extLst>
                    <a:ext uri="{FF2B5EF4-FFF2-40B4-BE49-F238E27FC236}">
                      <a16:creationId xmlns:a16="http://schemas.microsoft.com/office/drawing/2014/main" xmlns="" id="{7F26D7F5-748D-2D4D-AA7C-71CED508305F}"/>
                    </a:ext>
                  </a:extLst>
                </p14:cNvPr>
                <p14:cNvContentPartPr/>
                <p14:nvPr/>
              </p14:nvContentPartPr>
              <p14:xfrm>
                <a:off x="3173422" y="4432590"/>
                <a:ext cx="241200" cy="603360"/>
              </p14:xfrm>
            </p:contentPart>
          </mc:Choice>
          <mc:Fallback xmlns="">
            <p:pic>
              <p:nvPicPr>
                <p:cNvPr id="26" name="Inkt 25">
                  <a:extLst>
                    <a:ext uri="{FF2B5EF4-FFF2-40B4-BE49-F238E27FC236}">
                      <a16:creationId xmlns:a16="http://schemas.microsoft.com/office/drawing/2014/main" id="{7F26D7F5-748D-2D4D-AA7C-71CED50830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55422" y="4414579"/>
                  <a:ext cx="276840" cy="639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xmlns="" id="{54E95D84-5B85-AE44-A450-ECB506E483AE}"/>
                    </a:ext>
                  </a:extLst>
                </p14:cNvPr>
                <p14:cNvContentPartPr/>
                <p14:nvPr/>
              </p14:nvContentPartPr>
              <p14:xfrm>
                <a:off x="3251542" y="4453830"/>
                <a:ext cx="373320" cy="360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54E95D84-5B85-AE44-A450-ECB506E483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33525" y="4435830"/>
                  <a:ext cx="408994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t 28">
                <a:extLst>
                  <a:ext uri="{FF2B5EF4-FFF2-40B4-BE49-F238E27FC236}">
                    <a16:creationId xmlns:a16="http://schemas.microsoft.com/office/drawing/2014/main" xmlns="" id="{9275CF51-7D9B-8041-A7A6-4695E8199F9A}"/>
                  </a:ext>
                </a:extLst>
              </p14:cNvPr>
              <p14:cNvContentPartPr/>
              <p14:nvPr/>
            </p14:nvContentPartPr>
            <p14:xfrm>
              <a:off x="5122462" y="4130910"/>
              <a:ext cx="232200" cy="464400"/>
            </p14:xfrm>
          </p:contentPart>
        </mc:Choice>
        <mc:Fallback xmlns="">
          <p:pic>
            <p:nvPicPr>
              <p:cNvPr id="29" name="Inkt 28">
                <a:extLst>
                  <a:ext uri="{FF2B5EF4-FFF2-40B4-BE49-F238E27FC236}">
                    <a16:creationId xmlns:a16="http://schemas.microsoft.com/office/drawing/2014/main" id="{9275CF51-7D9B-8041-A7A6-4695E8199F9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04462" y="4112896"/>
                <a:ext cx="267840" cy="500068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ep 31">
            <a:extLst>
              <a:ext uri="{FF2B5EF4-FFF2-40B4-BE49-F238E27FC236}">
                <a16:creationId xmlns:a16="http://schemas.microsoft.com/office/drawing/2014/main" xmlns="" id="{C40ADCE2-5412-3D4E-B1A3-5E905651C314}"/>
              </a:ext>
            </a:extLst>
          </p:cNvPr>
          <p:cNvGrpSpPr/>
          <p:nvPr/>
        </p:nvGrpSpPr>
        <p:grpSpPr>
          <a:xfrm>
            <a:off x="9243022" y="5351670"/>
            <a:ext cx="546480" cy="860400"/>
            <a:chOff x="9243022" y="5351670"/>
            <a:chExt cx="546480" cy="86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t 29">
                  <a:extLst>
                    <a:ext uri="{FF2B5EF4-FFF2-40B4-BE49-F238E27FC236}">
                      <a16:creationId xmlns:a16="http://schemas.microsoft.com/office/drawing/2014/main" xmlns="" id="{EEA3F244-5F2A-B848-A09D-E47F206FE071}"/>
                    </a:ext>
                  </a:extLst>
                </p14:cNvPr>
                <p14:cNvContentPartPr/>
                <p14:nvPr/>
              </p14:nvContentPartPr>
              <p14:xfrm>
                <a:off x="9243022" y="5351670"/>
                <a:ext cx="367560" cy="860400"/>
              </p14:xfrm>
            </p:contentPart>
          </mc:Choice>
          <mc:Fallback xmlns="">
            <p:pic>
              <p:nvPicPr>
                <p:cNvPr id="30" name="Inkt 29">
                  <a:extLst>
                    <a:ext uri="{FF2B5EF4-FFF2-40B4-BE49-F238E27FC236}">
                      <a16:creationId xmlns:a16="http://schemas.microsoft.com/office/drawing/2014/main" id="{EEA3F244-5F2A-B848-A09D-E47F206FE07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25022" y="5333670"/>
                  <a:ext cx="403200" cy="89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t 30">
                  <a:extLst>
                    <a:ext uri="{FF2B5EF4-FFF2-40B4-BE49-F238E27FC236}">
                      <a16:creationId xmlns:a16="http://schemas.microsoft.com/office/drawing/2014/main" xmlns="" id="{7076B82E-24D1-F741-A6AF-59602890CE1B}"/>
                    </a:ext>
                  </a:extLst>
                </p14:cNvPr>
                <p14:cNvContentPartPr/>
                <p14:nvPr/>
              </p14:nvContentPartPr>
              <p14:xfrm>
                <a:off x="9389542" y="5674590"/>
                <a:ext cx="399960" cy="52560"/>
              </p14:xfrm>
            </p:contentPart>
          </mc:Choice>
          <mc:Fallback xmlns="">
            <p:pic>
              <p:nvPicPr>
                <p:cNvPr id="31" name="Inkt 30">
                  <a:extLst>
                    <a:ext uri="{FF2B5EF4-FFF2-40B4-BE49-F238E27FC236}">
                      <a16:creationId xmlns:a16="http://schemas.microsoft.com/office/drawing/2014/main" id="{7076B82E-24D1-F741-A6AF-59602890CE1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71542" y="5656712"/>
                  <a:ext cx="435600" cy="879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xmlns="" id="{50613F4F-6AB3-9B45-A8A8-D250E034CC2C}"/>
              </a:ext>
            </a:extLst>
          </p:cNvPr>
          <p:cNvGrpSpPr/>
          <p:nvPr/>
        </p:nvGrpSpPr>
        <p:grpSpPr>
          <a:xfrm>
            <a:off x="6959902" y="4311990"/>
            <a:ext cx="603360" cy="1303920"/>
            <a:chOff x="6959902" y="4311990"/>
            <a:chExt cx="603360" cy="13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Inkt 32">
                  <a:extLst>
                    <a:ext uri="{FF2B5EF4-FFF2-40B4-BE49-F238E27FC236}">
                      <a16:creationId xmlns:a16="http://schemas.microsoft.com/office/drawing/2014/main" xmlns="" id="{6C1764DC-A565-B245-B0FC-7DF9CDDF10B9}"/>
                    </a:ext>
                  </a:extLst>
                </p14:cNvPr>
                <p14:cNvContentPartPr/>
                <p14:nvPr/>
              </p14:nvContentPartPr>
              <p14:xfrm>
                <a:off x="6959902" y="5308830"/>
                <a:ext cx="343800" cy="307080"/>
              </p14:xfrm>
            </p:contentPart>
          </mc:Choice>
          <mc:Fallback xmlns="">
            <p:pic>
              <p:nvPicPr>
                <p:cNvPr id="33" name="Inkt 32">
                  <a:extLst>
                    <a:ext uri="{FF2B5EF4-FFF2-40B4-BE49-F238E27FC236}">
                      <a16:creationId xmlns:a16="http://schemas.microsoft.com/office/drawing/2014/main" id="{6C1764DC-A565-B245-B0FC-7DF9CDDF10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41902" y="5290830"/>
                  <a:ext cx="3794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t 33">
                  <a:extLst>
                    <a:ext uri="{FF2B5EF4-FFF2-40B4-BE49-F238E27FC236}">
                      <a16:creationId xmlns:a16="http://schemas.microsoft.com/office/drawing/2014/main" xmlns="" id="{A1BD2755-A035-FD40-8124-B4D9F864B8D6}"/>
                    </a:ext>
                  </a:extLst>
                </p14:cNvPr>
                <p14:cNvContentPartPr/>
                <p14:nvPr/>
              </p14:nvContentPartPr>
              <p14:xfrm>
                <a:off x="7263022" y="4311990"/>
                <a:ext cx="262800" cy="876600"/>
              </p14:xfrm>
            </p:contentPart>
          </mc:Choice>
          <mc:Fallback xmlns="">
            <p:pic>
              <p:nvPicPr>
                <p:cNvPr id="34" name="Inkt 33">
                  <a:extLst>
                    <a:ext uri="{FF2B5EF4-FFF2-40B4-BE49-F238E27FC236}">
                      <a16:creationId xmlns:a16="http://schemas.microsoft.com/office/drawing/2014/main" id="{A1BD2755-A035-FD40-8124-B4D9F864B8D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45022" y="4293990"/>
                  <a:ext cx="298440" cy="9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Inkt 34">
                  <a:extLst>
                    <a:ext uri="{FF2B5EF4-FFF2-40B4-BE49-F238E27FC236}">
                      <a16:creationId xmlns:a16="http://schemas.microsoft.com/office/drawing/2014/main" xmlns="" id="{C895BD50-6408-604F-A0C6-0ED96BB84E46}"/>
                    </a:ext>
                  </a:extLst>
                </p14:cNvPr>
                <p14:cNvContentPartPr/>
                <p14:nvPr/>
              </p14:nvContentPartPr>
              <p14:xfrm>
                <a:off x="7196062" y="5087790"/>
                <a:ext cx="367200" cy="126360"/>
              </p14:xfrm>
            </p:contentPart>
          </mc:Choice>
          <mc:Fallback xmlns="">
            <p:pic>
              <p:nvPicPr>
                <p:cNvPr id="35" name="Inkt 34">
                  <a:extLst>
                    <a:ext uri="{FF2B5EF4-FFF2-40B4-BE49-F238E27FC236}">
                      <a16:creationId xmlns:a16="http://schemas.microsoft.com/office/drawing/2014/main" id="{C895BD50-6408-604F-A0C6-0ED96BB84E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78062" y="5069790"/>
                  <a:ext cx="4028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xmlns="" id="{D0EE8A27-1044-7B4E-8BF7-DF477AF88DDA}"/>
              </a:ext>
            </a:extLst>
          </p:cNvPr>
          <p:cNvGrpSpPr/>
          <p:nvPr/>
        </p:nvGrpSpPr>
        <p:grpSpPr>
          <a:xfrm>
            <a:off x="5774062" y="4866390"/>
            <a:ext cx="951120" cy="733320"/>
            <a:chOff x="5774062" y="4866390"/>
            <a:chExt cx="951120" cy="73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Inkt 36">
                  <a:extLst>
                    <a:ext uri="{FF2B5EF4-FFF2-40B4-BE49-F238E27FC236}">
                      <a16:creationId xmlns:a16="http://schemas.microsoft.com/office/drawing/2014/main" xmlns="" id="{2884C15C-E528-724C-9529-93E108402880}"/>
                    </a:ext>
                  </a:extLst>
                </p14:cNvPr>
                <p14:cNvContentPartPr/>
                <p14:nvPr/>
              </p14:nvContentPartPr>
              <p14:xfrm>
                <a:off x="6386422" y="5276430"/>
                <a:ext cx="338760" cy="323280"/>
              </p14:xfrm>
            </p:contentPart>
          </mc:Choice>
          <mc:Fallback xmlns="">
            <p:pic>
              <p:nvPicPr>
                <p:cNvPr id="37" name="Inkt 36">
                  <a:extLst>
                    <a:ext uri="{FF2B5EF4-FFF2-40B4-BE49-F238E27FC236}">
                      <a16:creationId xmlns:a16="http://schemas.microsoft.com/office/drawing/2014/main" id="{2884C15C-E528-724C-9529-93E10840288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68422" y="5258430"/>
                  <a:ext cx="3744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Inkt 37">
                  <a:extLst>
                    <a:ext uri="{FF2B5EF4-FFF2-40B4-BE49-F238E27FC236}">
                      <a16:creationId xmlns:a16="http://schemas.microsoft.com/office/drawing/2014/main" xmlns="" id="{CE8C81F1-0738-A049-8685-730F81A9B7B5}"/>
                    </a:ext>
                  </a:extLst>
                </p14:cNvPr>
                <p14:cNvContentPartPr/>
                <p14:nvPr/>
              </p14:nvContentPartPr>
              <p14:xfrm>
                <a:off x="5774062" y="4866390"/>
                <a:ext cx="348840" cy="249840"/>
              </p14:xfrm>
            </p:contentPart>
          </mc:Choice>
          <mc:Fallback xmlns="">
            <p:pic>
              <p:nvPicPr>
                <p:cNvPr id="38" name="Inkt 37">
                  <a:extLst>
                    <a:ext uri="{FF2B5EF4-FFF2-40B4-BE49-F238E27FC236}">
                      <a16:creationId xmlns:a16="http://schemas.microsoft.com/office/drawing/2014/main" id="{CE8C81F1-0738-A049-8685-730F81A9B7B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56062" y="4848416"/>
                  <a:ext cx="384480" cy="28542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0" name="Tekstvak 39">
            <a:extLst>
              <a:ext uri="{FF2B5EF4-FFF2-40B4-BE49-F238E27FC236}">
                <a16:creationId xmlns:a16="http://schemas.microsoft.com/office/drawing/2014/main" xmlns="" id="{74CCBE10-6C03-F34B-97C9-978D9D9939DF}"/>
              </a:ext>
            </a:extLst>
          </p:cNvPr>
          <p:cNvSpPr txBox="1"/>
          <p:nvPr/>
        </p:nvSpPr>
        <p:spPr>
          <a:xfrm>
            <a:off x="760993" y="1446725"/>
            <a:ext cx="1640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/>
              <a:t>a) Juf/meester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xmlns="" id="{AB149FC0-D80F-E44A-B1F6-2CADDCEFB0E6}"/>
              </a:ext>
            </a:extLst>
          </p:cNvPr>
          <p:cNvSpPr txBox="1"/>
          <p:nvPr/>
        </p:nvSpPr>
        <p:spPr>
          <a:xfrm>
            <a:off x="4216213" y="128984"/>
            <a:ext cx="79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/>
              <a:t>) leren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4907CFEA-1E66-F34A-967D-49C9F642A760}"/>
              </a:ext>
            </a:extLst>
          </p:cNvPr>
          <p:cNvSpPr txBox="1"/>
          <p:nvPr/>
        </p:nvSpPr>
        <p:spPr>
          <a:xfrm>
            <a:off x="3962383" y="3370818"/>
            <a:ext cx="123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Plezier/ blij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0D02C18F-7728-2743-9B58-7D134EF42C3C}"/>
              </a:ext>
            </a:extLst>
          </p:cNvPr>
          <p:cNvSpPr txBox="1"/>
          <p:nvPr/>
        </p:nvSpPr>
        <p:spPr>
          <a:xfrm>
            <a:off x="6250891" y="4107234"/>
            <a:ext cx="202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cijfer/ de cijfers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377C76AB-48CA-464B-8BFC-AFC0452ACE80}"/>
              </a:ext>
            </a:extLst>
          </p:cNvPr>
          <p:cNvSpPr txBox="1"/>
          <p:nvPr/>
        </p:nvSpPr>
        <p:spPr>
          <a:xfrm>
            <a:off x="10601325" y="337185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willen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9F07BE6D-E975-D04A-96B1-039C930C50F0}"/>
              </a:ext>
            </a:extLst>
          </p:cNvPr>
          <p:cNvSpPr txBox="1"/>
          <p:nvPr/>
        </p:nvSpPr>
        <p:spPr>
          <a:xfrm>
            <a:off x="2252192" y="6089837"/>
            <a:ext cx="97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toets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91189667-0040-E848-8E3D-5C9CE6A0F850}"/>
              </a:ext>
            </a:extLst>
          </p:cNvPr>
          <p:cNvSpPr txBox="1"/>
          <p:nvPr/>
        </p:nvSpPr>
        <p:spPr>
          <a:xfrm>
            <a:off x="248601" y="4002669"/>
            <a:ext cx="128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rapport</a:t>
            </a:r>
          </a:p>
        </p:txBody>
      </p:sp>
    </p:spTree>
    <p:extLst>
      <p:ext uri="{BB962C8B-B14F-4D97-AF65-F5344CB8AC3E}">
        <p14:creationId xmlns:p14="http://schemas.microsoft.com/office/powerpoint/2010/main" val="30804141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21292EDCFCB419822CD2F6FC24184" ma:contentTypeVersion="20" ma:contentTypeDescription="Een nieuw document maken." ma:contentTypeScope="" ma:versionID="fa5da55314d32bc60af4e06b3882002b">
  <xsd:schema xmlns:xsd="http://www.w3.org/2001/XMLSchema" xmlns:xs="http://www.w3.org/2001/XMLSchema" xmlns:p="http://schemas.microsoft.com/office/2006/metadata/properties" xmlns:ns2="44ece173-ff15-4f3a-8018-7847a539a56c" xmlns:ns3="f4d7cbeb-1aff-47e0-bd42-1c6ebe4d3b50" targetNamespace="http://schemas.microsoft.com/office/2006/metadata/properties" ma:root="true" ma:fieldsID="93280c0a2a654602bd3de9e7d96598bc" ns2:_="" ns3:_="">
    <xsd:import namespace="44ece173-ff15-4f3a-8018-7847a539a56c"/>
    <xsd:import namespace="f4d7cbeb-1aff-47e0-bd42-1c6ebe4d3b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ce173-ff15-4f3a-8018-7847a539a5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84626903-f13d-4ce3-810e-0d19695df0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7cbeb-1aff-47e0-bd42-1c6ebe4d3b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db9c1f2-8003-47a5-a63f-bb172b51abf1}" ma:internalName="TaxCatchAll" ma:showField="CatchAllData" ma:web="f4d7cbeb-1aff-47e0-bd42-1c6ebe4d3b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C5865E-4412-4F6A-9C91-176D156F3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ece173-ff15-4f3a-8018-7847a539a56c"/>
    <ds:schemaRef ds:uri="f4d7cbeb-1aff-47e0-bd42-1c6ebe4d3b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D870D5-ACF4-4505-8C0D-3AF0BD00B1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369</Words>
  <Application>Microsoft Macintosh PowerPoint</Application>
  <PresentationFormat>Aangepast</PresentationFormat>
  <Paragraphs>184</Paragraphs>
  <Slides>23</Slides>
  <Notes>0</Notes>
  <HiddenSlides>0</HiddenSlides>
  <MMClips>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Welkom in week 6 van  De school voor ouders!</vt:lpstr>
      <vt:lpstr>Herhalen: kennismaken </vt:lpstr>
      <vt:lpstr>PowerPoint-presentatie</vt:lpstr>
      <vt:lpstr>Hoe gaat het?</vt:lpstr>
      <vt:lpstr>PowerPoint-presentatie</vt:lpstr>
      <vt:lpstr>   Hoe gaat het? Oefenen!</vt:lpstr>
      <vt:lpstr>    Woordweb</vt:lpstr>
      <vt:lpstr>PowerPoint-presentatie</vt:lpstr>
      <vt:lpstr>PowerPoint-presentatie</vt:lpstr>
      <vt:lpstr>PowerPoint-presentatie</vt:lpstr>
      <vt:lpstr>PowerPoint-presentatie</vt:lpstr>
      <vt:lpstr>Middelbare school 12 – 18 jaar</vt:lpstr>
      <vt:lpstr>PowerPoint-presentatie</vt:lpstr>
      <vt:lpstr>Luisteren: Welke school 1</vt:lpstr>
      <vt:lpstr>Luisteren welke school 2</vt:lpstr>
      <vt:lpstr>Spreekoefening in groepjes</vt:lpstr>
      <vt:lpstr>Antwoorden</vt:lpstr>
      <vt:lpstr>Leestekst</vt:lpstr>
      <vt:lpstr>Bedenk in groepjes zoveel mogelijk schoolvakken</vt:lpstr>
      <vt:lpstr>Spreekoefening</vt:lpstr>
      <vt:lpstr>De les is klaar!</vt:lpstr>
      <vt:lpstr>Het werkboek</vt:lpstr>
      <vt:lpstr>Bedankt! Tot volgende week!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in de tweede les</dc:title>
  <dc:creator>Chelsea Oostdijk</dc:creator>
  <cp:lastModifiedBy>Jeditah</cp:lastModifiedBy>
  <cp:revision>10</cp:revision>
  <dcterms:created xsi:type="dcterms:W3CDTF">2021-11-17T06:57:04Z</dcterms:created>
  <dcterms:modified xsi:type="dcterms:W3CDTF">2023-05-15T10:54:59Z</dcterms:modified>
</cp:coreProperties>
</file>